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7" r:id="rId8"/>
    <p:sldId id="261" r:id="rId9"/>
    <p:sldId id="263" r:id="rId10"/>
    <p:sldId id="264" r:id="rId11"/>
    <p:sldId id="265" r:id="rId12"/>
    <p:sldId id="266" r:id="rId13"/>
    <p:sldId id="268" r:id="rId14"/>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250" y="29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38FE25-47C4-860B-33FF-B405E2046EFB}"/>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L"/>
          </a:p>
        </p:txBody>
      </p:sp>
      <p:sp>
        <p:nvSpPr>
          <p:cNvPr id="3" name="Subtítulo 2">
            <a:extLst>
              <a:ext uri="{FF2B5EF4-FFF2-40B4-BE49-F238E27FC236}">
                <a16:creationId xmlns:a16="http://schemas.microsoft.com/office/drawing/2014/main" id="{7228E2E7-63CB-8780-A9E7-DF70766AFA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L"/>
          </a:p>
        </p:txBody>
      </p:sp>
      <p:sp>
        <p:nvSpPr>
          <p:cNvPr id="4" name="Marcador de fecha 3">
            <a:extLst>
              <a:ext uri="{FF2B5EF4-FFF2-40B4-BE49-F238E27FC236}">
                <a16:creationId xmlns:a16="http://schemas.microsoft.com/office/drawing/2014/main" id="{CCAABCEE-3ECB-7469-243F-BDFE9C4F0C66}"/>
              </a:ext>
            </a:extLst>
          </p:cNvPr>
          <p:cNvSpPr>
            <a:spLocks noGrp="1"/>
          </p:cNvSpPr>
          <p:nvPr>
            <p:ph type="dt" sz="half" idx="10"/>
          </p:nvPr>
        </p:nvSpPr>
        <p:spPr/>
        <p:txBody>
          <a:bodyPr/>
          <a:lstStyle/>
          <a:p>
            <a:fld id="{B8075D35-E8DD-44F4-BE43-71C8835C0AC2}" type="datetimeFigureOut">
              <a:rPr lang="es-CL" smtClean="0"/>
              <a:t>05-09-2022</a:t>
            </a:fld>
            <a:endParaRPr lang="es-CL"/>
          </a:p>
        </p:txBody>
      </p:sp>
      <p:sp>
        <p:nvSpPr>
          <p:cNvPr id="5" name="Marcador de pie de página 4">
            <a:extLst>
              <a:ext uri="{FF2B5EF4-FFF2-40B4-BE49-F238E27FC236}">
                <a16:creationId xmlns:a16="http://schemas.microsoft.com/office/drawing/2014/main" id="{9BC3A021-93F3-D7D6-1A45-1E7613CD6C44}"/>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C0AEFCF3-5BD4-F96A-7BB7-12177D1B4846}"/>
              </a:ext>
            </a:extLst>
          </p:cNvPr>
          <p:cNvSpPr>
            <a:spLocks noGrp="1"/>
          </p:cNvSpPr>
          <p:nvPr>
            <p:ph type="sldNum" sz="quarter" idx="12"/>
          </p:nvPr>
        </p:nvSpPr>
        <p:spPr/>
        <p:txBody>
          <a:bodyPr/>
          <a:lstStyle/>
          <a:p>
            <a:fld id="{724E3535-8922-4519-BF66-8FF0A4257F79}" type="slidenum">
              <a:rPr lang="es-CL" smtClean="0"/>
              <a:t>‹Nº›</a:t>
            </a:fld>
            <a:endParaRPr lang="es-CL"/>
          </a:p>
        </p:txBody>
      </p:sp>
    </p:spTree>
    <p:extLst>
      <p:ext uri="{BB962C8B-B14F-4D97-AF65-F5344CB8AC3E}">
        <p14:creationId xmlns:p14="http://schemas.microsoft.com/office/powerpoint/2010/main" val="278852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540E19-E9B9-63B2-C1C0-37BAE7545B07}"/>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493B4420-42A2-0857-7187-4B4E8829EC48}"/>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0A771AEF-6782-1BC3-AE6C-F592586C77AC}"/>
              </a:ext>
            </a:extLst>
          </p:cNvPr>
          <p:cNvSpPr>
            <a:spLocks noGrp="1"/>
          </p:cNvSpPr>
          <p:nvPr>
            <p:ph type="dt" sz="half" idx="10"/>
          </p:nvPr>
        </p:nvSpPr>
        <p:spPr/>
        <p:txBody>
          <a:bodyPr/>
          <a:lstStyle/>
          <a:p>
            <a:fld id="{B8075D35-E8DD-44F4-BE43-71C8835C0AC2}" type="datetimeFigureOut">
              <a:rPr lang="es-CL" smtClean="0"/>
              <a:t>05-09-2022</a:t>
            </a:fld>
            <a:endParaRPr lang="es-CL"/>
          </a:p>
        </p:txBody>
      </p:sp>
      <p:sp>
        <p:nvSpPr>
          <p:cNvPr id="5" name="Marcador de pie de página 4">
            <a:extLst>
              <a:ext uri="{FF2B5EF4-FFF2-40B4-BE49-F238E27FC236}">
                <a16:creationId xmlns:a16="http://schemas.microsoft.com/office/drawing/2014/main" id="{9ED062AF-E386-AFE0-D94E-0E8CABE260C5}"/>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206AF443-B968-A737-14AD-C539E2B3EFCD}"/>
              </a:ext>
            </a:extLst>
          </p:cNvPr>
          <p:cNvSpPr>
            <a:spLocks noGrp="1"/>
          </p:cNvSpPr>
          <p:nvPr>
            <p:ph type="sldNum" sz="quarter" idx="12"/>
          </p:nvPr>
        </p:nvSpPr>
        <p:spPr/>
        <p:txBody>
          <a:bodyPr/>
          <a:lstStyle/>
          <a:p>
            <a:fld id="{724E3535-8922-4519-BF66-8FF0A4257F79}" type="slidenum">
              <a:rPr lang="es-CL" smtClean="0"/>
              <a:t>‹Nº›</a:t>
            </a:fld>
            <a:endParaRPr lang="es-CL"/>
          </a:p>
        </p:txBody>
      </p:sp>
    </p:spTree>
    <p:extLst>
      <p:ext uri="{BB962C8B-B14F-4D97-AF65-F5344CB8AC3E}">
        <p14:creationId xmlns:p14="http://schemas.microsoft.com/office/powerpoint/2010/main" val="1791504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AAFB1AB7-7FDA-4AFE-6AE3-226D4F1A7EC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BF4185B2-D4A9-4544-9CB9-1274523CB728}"/>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E5DB694D-84E7-D5FA-DAFB-B0C9C4BBFC23}"/>
              </a:ext>
            </a:extLst>
          </p:cNvPr>
          <p:cNvSpPr>
            <a:spLocks noGrp="1"/>
          </p:cNvSpPr>
          <p:nvPr>
            <p:ph type="dt" sz="half" idx="10"/>
          </p:nvPr>
        </p:nvSpPr>
        <p:spPr/>
        <p:txBody>
          <a:bodyPr/>
          <a:lstStyle/>
          <a:p>
            <a:fld id="{B8075D35-E8DD-44F4-BE43-71C8835C0AC2}" type="datetimeFigureOut">
              <a:rPr lang="es-CL" smtClean="0"/>
              <a:t>05-09-2022</a:t>
            </a:fld>
            <a:endParaRPr lang="es-CL"/>
          </a:p>
        </p:txBody>
      </p:sp>
      <p:sp>
        <p:nvSpPr>
          <p:cNvPr id="5" name="Marcador de pie de página 4">
            <a:extLst>
              <a:ext uri="{FF2B5EF4-FFF2-40B4-BE49-F238E27FC236}">
                <a16:creationId xmlns:a16="http://schemas.microsoft.com/office/drawing/2014/main" id="{A1F41EB4-BB32-A81C-5234-423D09B459C4}"/>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A17A4011-6A38-4332-2502-82B51EDA2B5E}"/>
              </a:ext>
            </a:extLst>
          </p:cNvPr>
          <p:cNvSpPr>
            <a:spLocks noGrp="1"/>
          </p:cNvSpPr>
          <p:nvPr>
            <p:ph type="sldNum" sz="quarter" idx="12"/>
          </p:nvPr>
        </p:nvSpPr>
        <p:spPr/>
        <p:txBody>
          <a:bodyPr/>
          <a:lstStyle/>
          <a:p>
            <a:fld id="{724E3535-8922-4519-BF66-8FF0A4257F79}" type="slidenum">
              <a:rPr lang="es-CL" smtClean="0"/>
              <a:t>‹Nº›</a:t>
            </a:fld>
            <a:endParaRPr lang="es-CL"/>
          </a:p>
        </p:txBody>
      </p:sp>
    </p:spTree>
    <p:extLst>
      <p:ext uri="{BB962C8B-B14F-4D97-AF65-F5344CB8AC3E}">
        <p14:creationId xmlns:p14="http://schemas.microsoft.com/office/powerpoint/2010/main" val="2198649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8C3073-1233-1225-AC4C-0036BA4152B6}"/>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AEF08B95-01FC-61BF-3BC1-ADAB87247CC4}"/>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DC2F8986-54A4-312F-80A4-EE019A68130A}"/>
              </a:ext>
            </a:extLst>
          </p:cNvPr>
          <p:cNvSpPr>
            <a:spLocks noGrp="1"/>
          </p:cNvSpPr>
          <p:nvPr>
            <p:ph type="dt" sz="half" idx="10"/>
          </p:nvPr>
        </p:nvSpPr>
        <p:spPr/>
        <p:txBody>
          <a:bodyPr/>
          <a:lstStyle/>
          <a:p>
            <a:fld id="{B8075D35-E8DD-44F4-BE43-71C8835C0AC2}" type="datetimeFigureOut">
              <a:rPr lang="es-CL" smtClean="0"/>
              <a:t>05-09-2022</a:t>
            </a:fld>
            <a:endParaRPr lang="es-CL"/>
          </a:p>
        </p:txBody>
      </p:sp>
      <p:sp>
        <p:nvSpPr>
          <p:cNvPr id="5" name="Marcador de pie de página 4">
            <a:extLst>
              <a:ext uri="{FF2B5EF4-FFF2-40B4-BE49-F238E27FC236}">
                <a16:creationId xmlns:a16="http://schemas.microsoft.com/office/drawing/2014/main" id="{2D385DDF-026E-E6B1-5639-6576E01C522A}"/>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8B68EF0B-65A0-EB69-71FC-614D24749564}"/>
              </a:ext>
            </a:extLst>
          </p:cNvPr>
          <p:cNvSpPr>
            <a:spLocks noGrp="1"/>
          </p:cNvSpPr>
          <p:nvPr>
            <p:ph type="sldNum" sz="quarter" idx="12"/>
          </p:nvPr>
        </p:nvSpPr>
        <p:spPr/>
        <p:txBody>
          <a:bodyPr/>
          <a:lstStyle/>
          <a:p>
            <a:fld id="{724E3535-8922-4519-BF66-8FF0A4257F79}" type="slidenum">
              <a:rPr lang="es-CL" smtClean="0"/>
              <a:t>‹Nº›</a:t>
            </a:fld>
            <a:endParaRPr lang="es-CL"/>
          </a:p>
        </p:txBody>
      </p:sp>
    </p:spTree>
    <p:extLst>
      <p:ext uri="{BB962C8B-B14F-4D97-AF65-F5344CB8AC3E}">
        <p14:creationId xmlns:p14="http://schemas.microsoft.com/office/powerpoint/2010/main" val="3092942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C22F6A-906F-A2F4-BD91-386033EE5774}"/>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18FB8F65-B9D0-8005-8C2C-2C4C3EAAB7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93B27A0C-90B1-1E03-4ED7-D30DE0965E1B}"/>
              </a:ext>
            </a:extLst>
          </p:cNvPr>
          <p:cNvSpPr>
            <a:spLocks noGrp="1"/>
          </p:cNvSpPr>
          <p:nvPr>
            <p:ph type="dt" sz="half" idx="10"/>
          </p:nvPr>
        </p:nvSpPr>
        <p:spPr/>
        <p:txBody>
          <a:bodyPr/>
          <a:lstStyle/>
          <a:p>
            <a:fld id="{B8075D35-E8DD-44F4-BE43-71C8835C0AC2}" type="datetimeFigureOut">
              <a:rPr lang="es-CL" smtClean="0"/>
              <a:t>05-09-2022</a:t>
            </a:fld>
            <a:endParaRPr lang="es-CL"/>
          </a:p>
        </p:txBody>
      </p:sp>
      <p:sp>
        <p:nvSpPr>
          <p:cNvPr id="5" name="Marcador de pie de página 4">
            <a:extLst>
              <a:ext uri="{FF2B5EF4-FFF2-40B4-BE49-F238E27FC236}">
                <a16:creationId xmlns:a16="http://schemas.microsoft.com/office/drawing/2014/main" id="{F3180CF0-E09D-FEB9-FAD5-12E299DB2F7C}"/>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2425A988-BAE9-CDB2-4A18-EEFF65647EAD}"/>
              </a:ext>
            </a:extLst>
          </p:cNvPr>
          <p:cNvSpPr>
            <a:spLocks noGrp="1"/>
          </p:cNvSpPr>
          <p:nvPr>
            <p:ph type="sldNum" sz="quarter" idx="12"/>
          </p:nvPr>
        </p:nvSpPr>
        <p:spPr/>
        <p:txBody>
          <a:bodyPr/>
          <a:lstStyle/>
          <a:p>
            <a:fld id="{724E3535-8922-4519-BF66-8FF0A4257F79}" type="slidenum">
              <a:rPr lang="es-CL" smtClean="0"/>
              <a:t>‹Nº›</a:t>
            </a:fld>
            <a:endParaRPr lang="es-CL"/>
          </a:p>
        </p:txBody>
      </p:sp>
    </p:spTree>
    <p:extLst>
      <p:ext uri="{BB962C8B-B14F-4D97-AF65-F5344CB8AC3E}">
        <p14:creationId xmlns:p14="http://schemas.microsoft.com/office/powerpoint/2010/main" val="1470764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F672B9-F3A4-2020-0148-7ED0127F30F7}"/>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659B02C5-81E0-8DEC-FA93-B58E01FA8254}"/>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contenido 3">
            <a:extLst>
              <a:ext uri="{FF2B5EF4-FFF2-40B4-BE49-F238E27FC236}">
                <a16:creationId xmlns:a16="http://schemas.microsoft.com/office/drawing/2014/main" id="{56C4FEAA-4C4C-F9E8-B089-13EC1C2BE6A9}"/>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fecha 4">
            <a:extLst>
              <a:ext uri="{FF2B5EF4-FFF2-40B4-BE49-F238E27FC236}">
                <a16:creationId xmlns:a16="http://schemas.microsoft.com/office/drawing/2014/main" id="{BFBDD8B5-5ACC-B92B-CF7A-B81BF51D3CE5}"/>
              </a:ext>
            </a:extLst>
          </p:cNvPr>
          <p:cNvSpPr>
            <a:spLocks noGrp="1"/>
          </p:cNvSpPr>
          <p:nvPr>
            <p:ph type="dt" sz="half" idx="10"/>
          </p:nvPr>
        </p:nvSpPr>
        <p:spPr/>
        <p:txBody>
          <a:bodyPr/>
          <a:lstStyle/>
          <a:p>
            <a:fld id="{B8075D35-E8DD-44F4-BE43-71C8835C0AC2}" type="datetimeFigureOut">
              <a:rPr lang="es-CL" smtClean="0"/>
              <a:t>05-09-2022</a:t>
            </a:fld>
            <a:endParaRPr lang="es-CL"/>
          </a:p>
        </p:txBody>
      </p:sp>
      <p:sp>
        <p:nvSpPr>
          <p:cNvPr id="6" name="Marcador de pie de página 5">
            <a:extLst>
              <a:ext uri="{FF2B5EF4-FFF2-40B4-BE49-F238E27FC236}">
                <a16:creationId xmlns:a16="http://schemas.microsoft.com/office/drawing/2014/main" id="{7F2A40AA-1377-6066-83EA-F19C0FBA3AB2}"/>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87B51AC6-5AA6-720D-1110-A143FEB77135}"/>
              </a:ext>
            </a:extLst>
          </p:cNvPr>
          <p:cNvSpPr>
            <a:spLocks noGrp="1"/>
          </p:cNvSpPr>
          <p:nvPr>
            <p:ph type="sldNum" sz="quarter" idx="12"/>
          </p:nvPr>
        </p:nvSpPr>
        <p:spPr/>
        <p:txBody>
          <a:bodyPr/>
          <a:lstStyle/>
          <a:p>
            <a:fld id="{724E3535-8922-4519-BF66-8FF0A4257F79}" type="slidenum">
              <a:rPr lang="es-CL" smtClean="0"/>
              <a:t>‹Nº›</a:t>
            </a:fld>
            <a:endParaRPr lang="es-CL"/>
          </a:p>
        </p:txBody>
      </p:sp>
    </p:spTree>
    <p:extLst>
      <p:ext uri="{BB962C8B-B14F-4D97-AF65-F5344CB8AC3E}">
        <p14:creationId xmlns:p14="http://schemas.microsoft.com/office/powerpoint/2010/main" val="23299559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BA2930-960C-4D96-F63E-830C1D2A3C53}"/>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15406359-E0DC-E4C7-D1F6-2A23E9701A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ECB54B0A-547A-7C97-CBBF-07DD202186B6}"/>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texto 4">
            <a:extLst>
              <a:ext uri="{FF2B5EF4-FFF2-40B4-BE49-F238E27FC236}">
                <a16:creationId xmlns:a16="http://schemas.microsoft.com/office/drawing/2014/main" id="{72A52DAC-3002-DB9F-D393-1C2E2C87F8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CB8B8F72-9D5E-463F-9BCC-70E57CF4CF34}"/>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7" name="Marcador de fecha 6">
            <a:extLst>
              <a:ext uri="{FF2B5EF4-FFF2-40B4-BE49-F238E27FC236}">
                <a16:creationId xmlns:a16="http://schemas.microsoft.com/office/drawing/2014/main" id="{CA3CD0A3-8118-CD5A-A8FF-FAEBD6F023BE}"/>
              </a:ext>
            </a:extLst>
          </p:cNvPr>
          <p:cNvSpPr>
            <a:spLocks noGrp="1"/>
          </p:cNvSpPr>
          <p:nvPr>
            <p:ph type="dt" sz="half" idx="10"/>
          </p:nvPr>
        </p:nvSpPr>
        <p:spPr/>
        <p:txBody>
          <a:bodyPr/>
          <a:lstStyle/>
          <a:p>
            <a:fld id="{B8075D35-E8DD-44F4-BE43-71C8835C0AC2}" type="datetimeFigureOut">
              <a:rPr lang="es-CL" smtClean="0"/>
              <a:t>05-09-2022</a:t>
            </a:fld>
            <a:endParaRPr lang="es-CL"/>
          </a:p>
        </p:txBody>
      </p:sp>
      <p:sp>
        <p:nvSpPr>
          <p:cNvPr id="8" name="Marcador de pie de página 7">
            <a:extLst>
              <a:ext uri="{FF2B5EF4-FFF2-40B4-BE49-F238E27FC236}">
                <a16:creationId xmlns:a16="http://schemas.microsoft.com/office/drawing/2014/main" id="{675EF6C4-8151-6A0F-7B75-37C91F85BC74}"/>
              </a:ext>
            </a:extLst>
          </p:cNvPr>
          <p:cNvSpPr>
            <a:spLocks noGrp="1"/>
          </p:cNvSpPr>
          <p:nvPr>
            <p:ph type="ftr" sz="quarter" idx="11"/>
          </p:nvPr>
        </p:nvSpPr>
        <p:spPr/>
        <p:txBody>
          <a:bodyPr/>
          <a:lstStyle/>
          <a:p>
            <a:endParaRPr lang="es-CL"/>
          </a:p>
        </p:txBody>
      </p:sp>
      <p:sp>
        <p:nvSpPr>
          <p:cNvPr id="9" name="Marcador de número de diapositiva 8">
            <a:extLst>
              <a:ext uri="{FF2B5EF4-FFF2-40B4-BE49-F238E27FC236}">
                <a16:creationId xmlns:a16="http://schemas.microsoft.com/office/drawing/2014/main" id="{7CAABB7D-AAB5-42D6-4703-E5CD7F24C918}"/>
              </a:ext>
            </a:extLst>
          </p:cNvPr>
          <p:cNvSpPr>
            <a:spLocks noGrp="1"/>
          </p:cNvSpPr>
          <p:nvPr>
            <p:ph type="sldNum" sz="quarter" idx="12"/>
          </p:nvPr>
        </p:nvSpPr>
        <p:spPr/>
        <p:txBody>
          <a:bodyPr/>
          <a:lstStyle/>
          <a:p>
            <a:fld id="{724E3535-8922-4519-BF66-8FF0A4257F79}" type="slidenum">
              <a:rPr lang="es-CL" smtClean="0"/>
              <a:t>‹Nº›</a:t>
            </a:fld>
            <a:endParaRPr lang="es-CL"/>
          </a:p>
        </p:txBody>
      </p:sp>
    </p:spTree>
    <p:extLst>
      <p:ext uri="{BB962C8B-B14F-4D97-AF65-F5344CB8AC3E}">
        <p14:creationId xmlns:p14="http://schemas.microsoft.com/office/powerpoint/2010/main" val="1596998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44A9E-A016-8432-7CD4-D88F0B81F73B}"/>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fecha 2">
            <a:extLst>
              <a:ext uri="{FF2B5EF4-FFF2-40B4-BE49-F238E27FC236}">
                <a16:creationId xmlns:a16="http://schemas.microsoft.com/office/drawing/2014/main" id="{32A33F2D-B1BD-4A91-2867-0576A4DDA07A}"/>
              </a:ext>
            </a:extLst>
          </p:cNvPr>
          <p:cNvSpPr>
            <a:spLocks noGrp="1"/>
          </p:cNvSpPr>
          <p:nvPr>
            <p:ph type="dt" sz="half" idx="10"/>
          </p:nvPr>
        </p:nvSpPr>
        <p:spPr/>
        <p:txBody>
          <a:bodyPr/>
          <a:lstStyle/>
          <a:p>
            <a:fld id="{B8075D35-E8DD-44F4-BE43-71C8835C0AC2}" type="datetimeFigureOut">
              <a:rPr lang="es-CL" smtClean="0"/>
              <a:t>05-09-2022</a:t>
            </a:fld>
            <a:endParaRPr lang="es-CL"/>
          </a:p>
        </p:txBody>
      </p:sp>
      <p:sp>
        <p:nvSpPr>
          <p:cNvPr id="4" name="Marcador de pie de página 3">
            <a:extLst>
              <a:ext uri="{FF2B5EF4-FFF2-40B4-BE49-F238E27FC236}">
                <a16:creationId xmlns:a16="http://schemas.microsoft.com/office/drawing/2014/main" id="{492D692A-4930-6AA1-A041-1FDB0D8A34BF}"/>
              </a:ext>
            </a:extLst>
          </p:cNvPr>
          <p:cNvSpPr>
            <a:spLocks noGrp="1"/>
          </p:cNvSpPr>
          <p:nvPr>
            <p:ph type="ftr" sz="quarter" idx="11"/>
          </p:nvPr>
        </p:nvSpPr>
        <p:spPr/>
        <p:txBody>
          <a:bodyPr/>
          <a:lstStyle/>
          <a:p>
            <a:endParaRPr lang="es-CL"/>
          </a:p>
        </p:txBody>
      </p:sp>
      <p:sp>
        <p:nvSpPr>
          <p:cNvPr id="5" name="Marcador de número de diapositiva 4">
            <a:extLst>
              <a:ext uri="{FF2B5EF4-FFF2-40B4-BE49-F238E27FC236}">
                <a16:creationId xmlns:a16="http://schemas.microsoft.com/office/drawing/2014/main" id="{B901F518-A09E-2618-937B-E4A1F77AC594}"/>
              </a:ext>
            </a:extLst>
          </p:cNvPr>
          <p:cNvSpPr>
            <a:spLocks noGrp="1"/>
          </p:cNvSpPr>
          <p:nvPr>
            <p:ph type="sldNum" sz="quarter" idx="12"/>
          </p:nvPr>
        </p:nvSpPr>
        <p:spPr/>
        <p:txBody>
          <a:bodyPr/>
          <a:lstStyle/>
          <a:p>
            <a:fld id="{724E3535-8922-4519-BF66-8FF0A4257F79}" type="slidenum">
              <a:rPr lang="es-CL" smtClean="0"/>
              <a:t>‹Nº›</a:t>
            </a:fld>
            <a:endParaRPr lang="es-CL"/>
          </a:p>
        </p:txBody>
      </p:sp>
    </p:spTree>
    <p:extLst>
      <p:ext uri="{BB962C8B-B14F-4D97-AF65-F5344CB8AC3E}">
        <p14:creationId xmlns:p14="http://schemas.microsoft.com/office/powerpoint/2010/main" val="4066872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8A7BA9EC-65FA-804E-07C1-6D718DEFBD81}"/>
              </a:ext>
            </a:extLst>
          </p:cNvPr>
          <p:cNvSpPr>
            <a:spLocks noGrp="1"/>
          </p:cNvSpPr>
          <p:nvPr>
            <p:ph type="dt" sz="half" idx="10"/>
          </p:nvPr>
        </p:nvSpPr>
        <p:spPr/>
        <p:txBody>
          <a:bodyPr/>
          <a:lstStyle/>
          <a:p>
            <a:fld id="{B8075D35-E8DD-44F4-BE43-71C8835C0AC2}" type="datetimeFigureOut">
              <a:rPr lang="es-CL" smtClean="0"/>
              <a:t>05-09-2022</a:t>
            </a:fld>
            <a:endParaRPr lang="es-CL"/>
          </a:p>
        </p:txBody>
      </p:sp>
      <p:sp>
        <p:nvSpPr>
          <p:cNvPr id="3" name="Marcador de pie de página 2">
            <a:extLst>
              <a:ext uri="{FF2B5EF4-FFF2-40B4-BE49-F238E27FC236}">
                <a16:creationId xmlns:a16="http://schemas.microsoft.com/office/drawing/2014/main" id="{098F5366-8128-987B-E6B7-538F73617BCA}"/>
              </a:ext>
            </a:extLst>
          </p:cNvPr>
          <p:cNvSpPr>
            <a:spLocks noGrp="1"/>
          </p:cNvSpPr>
          <p:nvPr>
            <p:ph type="ftr" sz="quarter" idx="11"/>
          </p:nvPr>
        </p:nvSpPr>
        <p:spPr/>
        <p:txBody>
          <a:bodyPr/>
          <a:lstStyle/>
          <a:p>
            <a:endParaRPr lang="es-CL"/>
          </a:p>
        </p:txBody>
      </p:sp>
      <p:sp>
        <p:nvSpPr>
          <p:cNvPr id="4" name="Marcador de número de diapositiva 3">
            <a:extLst>
              <a:ext uri="{FF2B5EF4-FFF2-40B4-BE49-F238E27FC236}">
                <a16:creationId xmlns:a16="http://schemas.microsoft.com/office/drawing/2014/main" id="{D1D611CA-411C-B481-737B-A5248EE6ADD7}"/>
              </a:ext>
            </a:extLst>
          </p:cNvPr>
          <p:cNvSpPr>
            <a:spLocks noGrp="1"/>
          </p:cNvSpPr>
          <p:nvPr>
            <p:ph type="sldNum" sz="quarter" idx="12"/>
          </p:nvPr>
        </p:nvSpPr>
        <p:spPr/>
        <p:txBody>
          <a:bodyPr/>
          <a:lstStyle/>
          <a:p>
            <a:fld id="{724E3535-8922-4519-BF66-8FF0A4257F79}" type="slidenum">
              <a:rPr lang="es-CL" smtClean="0"/>
              <a:t>‹Nº›</a:t>
            </a:fld>
            <a:endParaRPr lang="es-CL"/>
          </a:p>
        </p:txBody>
      </p:sp>
    </p:spTree>
    <p:extLst>
      <p:ext uri="{BB962C8B-B14F-4D97-AF65-F5344CB8AC3E}">
        <p14:creationId xmlns:p14="http://schemas.microsoft.com/office/powerpoint/2010/main" val="2782165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96E395-898E-4FC7-B5B2-5B6537C4AB1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30DFE518-2993-675D-B5A5-7E8C8CF54C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texto 3">
            <a:extLst>
              <a:ext uri="{FF2B5EF4-FFF2-40B4-BE49-F238E27FC236}">
                <a16:creationId xmlns:a16="http://schemas.microsoft.com/office/drawing/2014/main" id="{EC4B6C1A-E746-6FD4-A2A9-9E372C1642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9765C36-BEAF-A030-8B3C-C77AE50A7ECB}"/>
              </a:ext>
            </a:extLst>
          </p:cNvPr>
          <p:cNvSpPr>
            <a:spLocks noGrp="1"/>
          </p:cNvSpPr>
          <p:nvPr>
            <p:ph type="dt" sz="half" idx="10"/>
          </p:nvPr>
        </p:nvSpPr>
        <p:spPr/>
        <p:txBody>
          <a:bodyPr/>
          <a:lstStyle/>
          <a:p>
            <a:fld id="{B8075D35-E8DD-44F4-BE43-71C8835C0AC2}" type="datetimeFigureOut">
              <a:rPr lang="es-CL" smtClean="0"/>
              <a:t>05-09-2022</a:t>
            </a:fld>
            <a:endParaRPr lang="es-CL"/>
          </a:p>
        </p:txBody>
      </p:sp>
      <p:sp>
        <p:nvSpPr>
          <p:cNvPr id="6" name="Marcador de pie de página 5">
            <a:extLst>
              <a:ext uri="{FF2B5EF4-FFF2-40B4-BE49-F238E27FC236}">
                <a16:creationId xmlns:a16="http://schemas.microsoft.com/office/drawing/2014/main" id="{7F38B51F-8F4A-85E4-FD9A-E91A1F157E56}"/>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0629D1F6-F081-AF9A-5A85-0CBAF707CA1B}"/>
              </a:ext>
            </a:extLst>
          </p:cNvPr>
          <p:cNvSpPr>
            <a:spLocks noGrp="1"/>
          </p:cNvSpPr>
          <p:nvPr>
            <p:ph type="sldNum" sz="quarter" idx="12"/>
          </p:nvPr>
        </p:nvSpPr>
        <p:spPr/>
        <p:txBody>
          <a:bodyPr/>
          <a:lstStyle/>
          <a:p>
            <a:fld id="{724E3535-8922-4519-BF66-8FF0A4257F79}" type="slidenum">
              <a:rPr lang="es-CL" smtClean="0"/>
              <a:t>‹Nº›</a:t>
            </a:fld>
            <a:endParaRPr lang="es-CL"/>
          </a:p>
        </p:txBody>
      </p:sp>
    </p:spTree>
    <p:extLst>
      <p:ext uri="{BB962C8B-B14F-4D97-AF65-F5344CB8AC3E}">
        <p14:creationId xmlns:p14="http://schemas.microsoft.com/office/powerpoint/2010/main" val="2803196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8DA7C4-7444-0DE5-0245-A8E4F45A8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posición de imagen 2">
            <a:extLst>
              <a:ext uri="{FF2B5EF4-FFF2-40B4-BE49-F238E27FC236}">
                <a16:creationId xmlns:a16="http://schemas.microsoft.com/office/drawing/2014/main" id="{809E70A5-9601-473A-A0A0-B255AC1EC1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a:p>
        </p:txBody>
      </p:sp>
      <p:sp>
        <p:nvSpPr>
          <p:cNvPr id="4" name="Marcador de texto 3">
            <a:extLst>
              <a:ext uri="{FF2B5EF4-FFF2-40B4-BE49-F238E27FC236}">
                <a16:creationId xmlns:a16="http://schemas.microsoft.com/office/drawing/2014/main" id="{BA4B4A6F-85CA-088A-620E-C92698589F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3DE2D3A-7EF6-0158-F140-02DE7A17518B}"/>
              </a:ext>
            </a:extLst>
          </p:cNvPr>
          <p:cNvSpPr>
            <a:spLocks noGrp="1"/>
          </p:cNvSpPr>
          <p:nvPr>
            <p:ph type="dt" sz="half" idx="10"/>
          </p:nvPr>
        </p:nvSpPr>
        <p:spPr/>
        <p:txBody>
          <a:bodyPr/>
          <a:lstStyle/>
          <a:p>
            <a:fld id="{B8075D35-E8DD-44F4-BE43-71C8835C0AC2}" type="datetimeFigureOut">
              <a:rPr lang="es-CL" smtClean="0"/>
              <a:t>05-09-2022</a:t>
            </a:fld>
            <a:endParaRPr lang="es-CL"/>
          </a:p>
        </p:txBody>
      </p:sp>
      <p:sp>
        <p:nvSpPr>
          <p:cNvPr id="6" name="Marcador de pie de página 5">
            <a:extLst>
              <a:ext uri="{FF2B5EF4-FFF2-40B4-BE49-F238E27FC236}">
                <a16:creationId xmlns:a16="http://schemas.microsoft.com/office/drawing/2014/main" id="{C9AF7144-5DB2-D877-1254-659861D5F4E9}"/>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4B94CF93-72FF-AFF9-290A-0C0A280B360B}"/>
              </a:ext>
            </a:extLst>
          </p:cNvPr>
          <p:cNvSpPr>
            <a:spLocks noGrp="1"/>
          </p:cNvSpPr>
          <p:nvPr>
            <p:ph type="sldNum" sz="quarter" idx="12"/>
          </p:nvPr>
        </p:nvSpPr>
        <p:spPr/>
        <p:txBody>
          <a:bodyPr/>
          <a:lstStyle/>
          <a:p>
            <a:fld id="{724E3535-8922-4519-BF66-8FF0A4257F79}" type="slidenum">
              <a:rPr lang="es-CL" smtClean="0"/>
              <a:t>‹Nº›</a:t>
            </a:fld>
            <a:endParaRPr lang="es-CL"/>
          </a:p>
        </p:txBody>
      </p:sp>
    </p:spTree>
    <p:extLst>
      <p:ext uri="{BB962C8B-B14F-4D97-AF65-F5344CB8AC3E}">
        <p14:creationId xmlns:p14="http://schemas.microsoft.com/office/powerpoint/2010/main" val="2285277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240E273-CC6D-246A-E6F9-1872A6130B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B0F6E899-9C50-C115-C8C5-85CE0D3AA0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46FD2AFF-8217-12AA-503A-2AD4874748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075D35-E8DD-44F4-BE43-71C8835C0AC2}" type="datetimeFigureOut">
              <a:rPr lang="es-CL" smtClean="0"/>
              <a:t>05-09-2022</a:t>
            </a:fld>
            <a:endParaRPr lang="es-CL"/>
          </a:p>
        </p:txBody>
      </p:sp>
      <p:sp>
        <p:nvSpPr>
          <p:cNvPr id="5" name="Marcador de pie de página 4">
            <a:extLst>
              <a:ext uri="{FF2B5EF4-FFF2-40B4-BE49-F238E27FC236}">
                <a16:creationId xmlns:a16="http://schemas.microsoft.com/office/drawing/2014/main" id="{BFF21548-0309-57AF-271B-69039DEBBE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L"/>
          </a:p>
        </p:txBody>
      </p:sp>
      <p:sp>
        <p:nvSpPr>
          <p:cNvPr id="6" name="Marcador de número de diapositiva 5">
            <a:extLst>
              <a:ext uri="{FF2B5EF4-FFF2-40B4-BE49-F238E27FC236}">
                <a16:creationId xmlns:a16="http://schemas.microsoft.com/office/drawing/2014/main" id="{CE146D69-007C-0E94-3D0C-D63CADE69D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4E3535-8922-4519-BF66-8FF0A4257F79}" type="slidenum">
              <a:rPr lang="es-CL" smtClean="0"/>
              <a:t>‹Nº›</a:t>
            </a:fld>
            <a:endParaRPr lang="es-CL"/>
          </a:p>
        </p:txBody>
      </p:sp>
    </p:spTree>
    <p:extLst>
      <p:ext uri="{BB962C8B-B14F-4D97-AF65-F5344CB8AC3E}">
        <p14:creationId xmlns:p14="http://schemas.microsoft.com/office/powerpoint/2010/main" val="1761223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ídeo 4">
            <a:extLst>
              <a:ext uri="{FF2B5EF4-FFF2-40B4-BE49-F238E27FC236}">
                <a16:creationId xmlns:a16="http://schemas.microsoft.com/office/drawing/2014/main" id="{3EE90F92-3ECE-96F5-308F-0019114E004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D293CCD-3A0F-4959-C9E2-DBD8CEEBC924}"/>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s-CL" sz="5200">
                <a:solidFill>
                  <a:srgbClr val="FFFFFF"/>
                </a:solidFill>
              </a:rPr>
              <a:t>Android Studio</a:t>
            </a:r>
          </a:p>
        </p:txBody>
      </p:sp>
      <p:sp>
        <p:nvSpPr>
          <p:cNvPr id="3" name="Subtítulo 2">
            <a:extLst>
              <a:ext uri="{FF2B5EF4-FFF2-40B4-BE49-F238E27FC236}">
                <a16:creationId xmlns:a16="http://schemas.microsoft.com/office/drawing/2014/main" id="{BFD7A337-D642-BF19-7219-27A484602EB2}"/>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s-CL">
              <a:solidFill>
                <a:srgbClr val="FFFFFF"/>
              </a:solidFill>
            </a:endParaRPr>
          </a:p>
        </p:txBody>
      </p:sp>
    </p:spTree>
    <p:extLst>
      <p:ext uri="{BB962C8B-B14F-4D97-AF65-F5344CB8AC3E}">
        <p14:creationId xmlns:p14="http://schemas.microsoft.com/office/powerpoint/2010/main" val="232864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8958F17E-619A-3C4E-13A8-732682B1A3C0}"/>
              </a:ext>
            </a:extLst>
          </p:cNvPr>
          <p:cNvSpPr>
            <a:spLocks noGrp="1"/>
          </p:cNvSpPr>
          <p:nvPr>
            <p:ph type="title"/>
          </p:nvPr>
        </p:nvSpPr>
        <p:spPr>
          <a:xfrm>
            <a:off x="838200" y="365125"/>
            <a:ext cx="10515600" cy="1325563"/>
          </a:xfrm>
        </p:spPr>
        <p:txBody>
          <a:bodyPr>
            <a:normAutofit/>
          </a:bodyPr>
          <a:lstStyle/>
          <a:p>
            <a:r>
              <a:rPr lang="es-CL" dirty="0"/>
              <a:t>Estado de la actividad</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Marcador de contenido 2">
            <a:extLst>
              <a:ext uri="{FF2B5EF4-FFF2-40B4-BE49-F238E27FC236}">
                <a16:creationId xmlns:a16="http://schemas.microsoft.com/office/drawing/2014/main" id="{A5D7CF5B-1624-8FE6-9851-9C4333186F61}"/>
              </a:ext>
            </a:extLst>
          </p:cNvPr>
          <p:cNvSpPr>
            <a:spLocks noGrp="1"/>
          </p:cNvSpPr>
          <p:nvPr>
            <p:ph idx="1"/>
          </p:nvPr>
        </p:nvSpPr>
        <p:spPr>
          <a:xfrm>
            <a:off x="838200" y="1825625"/>
            <a:ext cx="10515600" cy="4351338"/>
          </a:xfrm>
        </p:spPr>
        <p:txBody>
          <a:bodyPr>
            <a:normAutofit/>
          </a:bodyPr>
          <a:lstStyle/>
          <a:p>
            <a:r>
              <a:rPr lang="es-ES" sz="1500" b="0" i="0">
                <a:effectLst/>
                <a:latin typeface="Roboto" panose="02000000000000000000" pitchFamily="2" charset="0"/>
              </a:rPr>
              <a:t>Una actividad puede encontrarse en cuatro estados distintos:</a:t>
            </a:r>
          </a:p>
          <a:p>
            <a:pPr lvl="1"/>
            <a:r>
              <a:rPr lang="es-ES" sz="1500" b="1" i="0">
                <a:effectLst/>
                <a:latin typeface="Roboto" panose="02000000000000000000" pitchFamily="2" charset="0"/>
              </a:rPr>
              <a:t>En ejecución</a:t>
            </a:r>
            <a:r>
              <a:rPr lang="es-ES" sz="1500" b="0" i="0">
                <a:effectLst/>
                <a:latin typeface="Roboto" panose="02000000000000000000" pitchFamily="2" charset="0"/>
              </a:rPr>
              <a:t>: la actividad se encuentra en primer plano y recibe las interacciones del usuario. Si el dispositivo necesita recursos, se matará la actividad que se encuentra en el fondo del back </a:t>
            </a:r>
            <a:r>
              <a:rPr lang="es-ES" sz="1500" b="0" i="0" err="1">
                <a:effectLst/>
                <a:latin typeface="Roboto" panose="02000000000000000000" pitchFamily="2" charset="0"/>
              </a:rPr>
              <a:t>stack</a:t>
            </a:r>
            <a:r>
              <a:rPr lang="es-ES" sz="1500" b="0" i="0">
                <a:effectLst/>
                <a:latin typeface="Roboto" panose="02000000000000000000" pitchFamily="2" charset="0"/>
              </a:rPr>
              <a:t> (consulte la sección Back </a:t>
            </a:r>
            <a:r>
              <a:rPr lang="es-ES" sz="1500" b="0" i="0" err="1">
                <a:effectLst/>
                <a:latin typeface="Roboto" panose="02000000000000000000" pitchFamily="2" charset="0"/>
              </a:rPr>
              <a:t>stack</a:t>
            </a:r>
            <a:r>
              <a:rPr lang="es-ES" sz="1500" b="0" i="0">
                <a:effectLst/>
                <a:latin typeface="Roboto" panose="02000000000000000000" pitchFamily="2" charset="0"/>
              </a:rPr>
              <a:t>).</a:t>
            </a:r>
          </a:p>
          <a:p>
            <a:pPr lvl="1"/>
            <a:r>
              <a:rPr lang="es-ES" sz="1500" b="1" i="0">
                <a:effectLst/>
                <a:latin typeface="Roboto" panose="02000000000000000000" pitchFamily="2" charset="0"/>
              </a:rPr>
              <a:t>Pausada</a:t>
            </a:r>
            <a:r>
              <a:rPr lang="es-ES" sz="1500" b="0" i="0">
                <a:effectLst/>
                <a:latin typeface="Roboto" panose="02000000000000000000" pitchFamily="2" charset="0"/>
              </a:rPr>
              <a:t>: la actividad está visible pero el usuario no puede interactuar con ella (oculta por un cuadro de diálogo, por ejemplo). La única diferencia con el estado anterior es la no recepción de eventos de usuario.</a:t>
            </a:r>
          </a:p>
          <a:p>
            <a:pPr lvl="1"/>
            <a:r>
              <a:rPr lang="es-ES" sz="1500" b="1" i="0">
                <a:effectLst/>
                <a:latin typeface="Roboto" panose="02000000000000000000" pitchFamily="2" charset="0"/>
              </a:rPr>
              <a:t>Parada</a:t>
            </a:r>
            <a:r>
              <a:rPr lang="es-ES" sz="1500" b="0" i="0">
                <a:effectLst/>
                <a:latin typeface="Roboto" panose="02000000000000000000" pitchFamily="2" charset="0"/>
              </a:rPr>
              <a:t>: la actividad ya no es visible pero sigue en ejecución. Todos los datos relativos a su ejecución se conservan en memoria. Cuando una actividad pasa a estar parada, debe guardar los datos importantes y detener todos los tratamientos en ejecución.</a:t>
            </a:r>
          </a:p>
          <a:p>
            <a:pPr lvl="1"/>
            <a:r>
              <a:rPr lang="es-ES" sz="1500" b="1" i="0">
                <a:effectLst/>
                <a:latin typeface="Roboto" panose="02000000000000000000" pitchFamily="2" charset="0"/>
              </a:rPr>
              <a:t>Muerta</a:t>
            </a:r>
            <a:r>
              <a:rPr lang="es-ES" sz="1500" b="0" i="0">
                <a:effectLst/>
                <a:latin typeface="Roboto" panose="02000000000000000000" pitchFamily="2" charset="0"/>
              </a:rPr>
              <a:t>: se ha matado la actividad, ya no está en ejecución y desaparece de la back </a:t>
            </a:r>
            <a:r>
              <a:rPr lang="es-ES" sz="1500" b="0" i="0" err="1">
                <a:effectLst/>
                <a:latin typeface="Roboto" panose="02000000000000000000" pitchFamily="2" charset="0"/>
              </a:rPr>
              <a:t>stack</a:t>
            </a:r>
            <a:r>
              <a:rPr lang="es-ES" sz="1500" b="0" i="0">
                <a:effectLst/>
                <a:latin typeface="Roboto" panose="02000000000000000000" pitchFamily="2" charset="0"/>
              </a:rPr>
              <a:t>. Todos los datos presentes en caché que no se hayan guardado se pierden.</a:t>
            </a:r>
          </a:p>
          <a:p>
            <a:endParaRPr lang="es-CL" sz="1500"/>
          </a:p>
        </p:txBody>
      </p:sp>
    </p:spTree>
    <p:extLst>
      <p:ext uri="{BB962C8B-B14F-4D97-AF65-F5344CB8AC3E}">
        <p14:creationId xmlns:p14="http://schemas.microsoft.com/office/powerpoint/2010/main" val="3302562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Arc 1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C7D8881-AFF9-D2C8-E8BB-04033C5F5586}"/>
              </a:ext>
            </a:extLst>
          </p:cNvPr>
          <p:cNvSpPr>
            <a:spLocks noGrp="1"/>
          </p:cNvSpPr>
          <p:nvPr>
            <p:ph type="title"/>
          </p:nvPr>
        </p:nvSpPr>
        <p:spPr>
          <a:xfrm>
            <a:off x="5894962" y="479493"/>
            <a:ext cx="5458838" cy="1325563"/>
          </a:xfrm>
        </p:spPr>
        <p:txBody>
          <a:bodyPr vert="horz" lIns="91440" tIns="45720" rIns="91440" bIns="45720" rtlCol="0" anchor="ctr">
            <a:normAutofit/>
          </a:bodyPr>
          <a:lstStyle/>
          <a:p>
            <a:r>
              <a:rPr lang="en-US" kern="1200">
                <a:solidFill>
                  <a:schemeClr val="tx1"/>
                </a:solidFill>
                <a:latin typeface="+mj-lt"/>
                <a:ea typeface="+mj-ea"/>
                <a:cs typeface="+mj-cs"/>
              </a:rPr>
              <a:t>Ciclo de vida</a:t>
            </a:r>
          </a:p>
        </p:txBody>
      </p:sp>
      <p:sp>
        <p:nvSpPr>
          <p:cNvPr id="15" name="Freeform: Shape 1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Marcador de contenido 4" descr="Diagrama&#10;&#10;Descripción generada automáticamente">
            <a:extLst>
              <a:ext uri="{FF2B5EF4-FFF2-40B4-BE49-F238E27FC236}">
                <a16:creationId xmlns:a16="http://schemas.microsoft.com/office/drawing/2014/main" id="{25EC9438-98F7-1D43-51B1-8D302B3D92C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03182" y="660206"/>
            <a:ext cx="4777381" cy="5367844"/>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6" name="Marcador de contenido 5">
            <a:extLst>
              <a:ext uri="{FF2B5EF4-FFF2-40B4-BE49-F238E27FC236}">
                <a16:creationId xmlns:a16="http://schemas.microsoft.com/office/drawing/2014/main" id="{54B0DD0B-E2F7-9FC6-FC41-F5B2FA9E927B}"/>
              </a:ext>
            </a:extLst>
          </p:cNvPr>
          <p:cNvSpPr>
            <a:spLocks noGrp="1"/>
          </p:cNvSpPr>
          <p:nvPr>
            <p:ph sz="half" idx="2"/>
          </p:nvPr>
        </p:nvSpPr>
        <p:spPr>
          <a:xfrm>
            <a:off x="5894962" y="1984443"/>
            <a:ext cx="5458838" cy="4192520"/>
          </a:xfrm>
        </p:spPr>
        <p:txBody>
          <a:bodyPr vert="horz" lIns="91440" tIns="45720" rIns="91440" bIns="45720" rtlCol="0">
            <a:normAutofit/>
          </a:bodyPr>
          <a:lstStyle/>
          <a:p>
            <a:r>
              <a:rPr lang="en-US" sz="1800"/>
              <a:t>onCreate: En este método, debe inicializar su vista y vincular los datos a una lista. Este método recibe como parámetro un paquete que contiene el estado anterior de la actividad.</a:t>
            </a:r>
          </a:p>
          <a:p>
            <a:r>
              <a:rPr lang="en-US" sz="1800"/>
              <a:t>onStart: Permite indicar el inicio efectivo de la actividad (ahora ya es visible).</a:t>
            </a:r>
          </a:p>
          <a:p>
            <a:r>
              <a:rPr lang="en-US" sz="1800"/>
              <a:t>onResume: Ejecuta todos los tratamientos necesarios para el funcionamiento de la actividad, inicializar variables y listeners. Estos tratamientos deberán detenerse cuando se invoque al método onPause y relanzarse, si fuera necesario, cuando se produzca una futura llamada al método onResume.</a:t>
            </a:r>
          </a:p>
          <a:p>
            <a:r>
              <a:rPr lang="en-US" sz="1800"/>
              <a:t>Después de estas tres llamadas, la actividad se considera utilizable y puede recibir interacciones de los usuarios.</a:t>
            </a:r>
          </a:p>
        </p:txBody>
      </p:sp>
    </p:spTree>
    <p:extLst>
      <p:ext uri="{BB962C8B-B14F-4D97-AF65-F5344CB8AC3E}">
        <p14:creationId xmlns:p14="http://schemas.microsoft.com/office/powerpoint/2010/main" val="170129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Arc 1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D926B58F-E19E-3932-1BDC-BAE6E91DDD14}"/>
              </a:ext>
            </a:extLst>
          </p:cNvPr>
          <p:cNvSpPr>
            <a:spLocks noGrp="1"/>
          </p:cNvSpPr>
          <p:nvPr>
            <p:ph type="title"/>
          </p:nvPr>
        </p:nvSpPr>
        <p:spPr>
          <a:xfrm>
            <a:off x="5894962" y="479493"/>
            <a:ext cx="5458838" cy="1325563"/>
          </a:xfrm>
        </p:spPr>
        <p:txBody>
          <a:bodyPr vert="horz" lIns="91440" tIns="45720" rIns="91440" bIns="45720" rtlCol="0" anchor="ctr">
            <a:normAutofit/>
          </a:bodyPr>
          <a:lstStyle/>
          <a:p>
            <a:endParaRPr lang="en-US" sz="4400" kern="1200">
              <a:solidFill>
                <a:schemeClr val="tx1"/>
              </a:solidFill>
              <a:latin typeface="+mj-lt"/>
              <a:ea typeface="+mj-ea"/>
              <a:cs typeface="+mj-cs"/>
            </a:endParaRPr>
          </a:p>
        </p:txBody>
      </p:sp>
      <p:sp>
        <p:nvSpPr>
          <p:cNvPr id="15" name="Freeform: Shape 1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Marcador de contenido 5" descr="Diagrama&#10;&#10;Descripción generada automáticamente">
            <a:extLst>
              <a:ext uri="{FF2B5EF4-FFF2-40B4-BE49-F238E27FC236}">
                <a16:creationId xmlns:a16="http://schemas.microsoft.com/office/drawing/2014/main" id="{0856CE54-30CA-797C-9F68-BF9051BB214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03182" y="660206"/>
            <a:ext cx="4777381" cy="5367844"/>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4" name="Marcador de contenido 3">
            <a:extLst>
              <a:ext uri="{FF2B5EF4-FFF2-40B4-BE49-F238E27FC236}">
                <a16:creationId xmlns:a16="http://schemas.microsoft.com/office/drawing/2014/main" id="{E4C37D2B-3C6D-A11B-4352-7AD3A07B5075}"/>
              </a:ext>
            </a:extLst>
          </p:cNvPr>
          <p:cNvSpPr>
            <a:spLocks noGrp="1"/>
          </p:cNvSpPr>
          <p:nvPr>
            <p:ph sz="half" idx="2"/>
          </p:nvPr>
        </p:nvSpPr>
        <p:spPr>
          <a:xfrm>
            <a:off x="5894962" y="1984443"/>
            <a:ext cx="5458838" cy="4192520"/>
          </a:xfrm>
        </p:spPr>
        <p:txBody>
          <a:bodyPr vert="horz" lIns="91440" tIns="45720" rIns="91440" bIns="45720" rtlCol="0">
            <a:normAutofit/>
          </a:bodyPr>
          <a:lstStyle/>
          <a:p>
            <a:r>
              <a:rPr lang="en-US" sz="1500" dirty="0"/>
              <a:t>El </a:t>
            </a:r>
            <a:r>
              <a:rPr lang="en-US" sz="1500" dirty="0" err="1"/>
              <a:t>método</a:t>
            </a:r>
            <a:r>
              <a:rPr lang="en-US" sz="1500" dirty="0"/>
              <a:t> </a:t>
            </a:r>
            <a:r>
              <a:rPr lang="en-US" sz="1500" dirty="0" err="1"/>
              <a:t>onPause</a:t>
            </a:r>
            <a:r>
              <a:rPr lang="en-US" sz="1500" dirty="0"/>
              <a:t> </a:t>
            </a:r>
            <a:r>
              <a:rPr lang="en-US" sz="1500" dirty="0" err="1"/>
              <a:t>permite</a:t>
            </a:r>
            <a:r>
              <a:rPr lang="en-US" sz="1500" dirty="0"/>
              <a:t> </a:t>
            </a:r>
            <a:r>
              <a:rPr lang="en-US" sz="1500" dirty="0" err="1"/>
              <a:t>detener</a:t>
            </a:r>
            <a:r>
              <a:rPr lang="en-US" sz="1500" dirty="0"/>
              <a:t> </a:t>
            </a:r>
            <a:r>
              <a:rPr lang="en-US" sz="1500" dirty="0" err="1"/>
              <a:t>los</a:t>
            </a:r>
            <a:r>
              <a:rPr lang="en-US" sz="1500" dirty="0"/>
              <a:t> </a:t>
            </a:r>
            <a:r>
              <a:rPr lang="en-US" sz="1500" dirty="0" err="1"/>
              <a:t>tratamientos</a:t>
            </a:r>
            <a:r>
              <a:rPr lang="en-US" sz="1500" dirty="0"/>
              <a:t> </a:t>
            </a:r>
            <a:r>
              <a:rPr lang="en-US" sz="1500" dirty="0" err="1"/>
              <a:t>realizados</a:t>
            </a:r>
            <a:r>
              <a:rPr lang="en-US" sz="1500" dirty="0"/>
              <a:t> (</a:t>
            </a:r>
            <a:r>
              <a:rPr lang="en-US" sz="1500" dirty="0" err="1"/>
              <a:t>tratamiento</a:t>
            </a:r>
            <a:r>
              <a:rPr lang="en-US" sz="1500" dirty="0"/>
              <a:t> no </a:t>
            </a:r>
            <a:r>
              <a:rPr lang="en-US" sz="1500" dirty="0" err="1"/>
              <a:t>necesario</a:t>
            </a:r>
            <a:r>
              <a:rPr lang="en-US" sz="1500" dirty="0"/>
              <a:t> </a:t>
            </a:r>
            <a:r>
              <a:rPr lang="en-US" sz="1500" dirty="0" err="1"/>
              <a:t>si</a:t>
            </a:r>
            <a:r>
              <a:rPr lang="en-US" sz="1500" dirty="0"/>
              <a:t> la </a:t>
            </a:r>
            <a:r>
              <a:rPr lang="en-US" sz="1500" dirty="0" err="1"/>
              <a:t>actividad</a:t>
            </a:r>
            <a:r>
              <a:rPr lang="en-US" sz="1500" dirty="0"/>
              <a:t> no es visible) </a:t>
            </a:r>
            <a:r>
              <a:rPr lang="en-US" sz="1500" dirty="0" err="1"/>
              <a:t>por</a:t>
            </a:r>
            <a:r>
              <a:rPr lang="en-US" sz="1500" dirty="0"/>
              <a:t> la </a:t>
            </a:r>
            <a:r>
              <a:rPr lang="en-US" sz="1500" dirty="0" err="1"/>
              <a:t>actividad</a:t>
            </a:r>
            <a:r>
              <a:rPr lang="en-US" sz="1500" dirty="0"/>
              <a:t> (</a:t>
            </a:r>
            <a:r>
              <a:rPr lang="en-US" sz="1500" dirty="0" err="1"/>
              <a:t>tratamiento</a:t>
            </a:r>
            <a:r>
              <a:rPr lang="en-US" sz="1500" dirty="0"/>
              <a:t>, thread, </a:t>
            </a:r>
            <a:r>
              <a:rPr lang="en-US" sz="1500" dirty="0" err="1"/>
              <a:t>proceso</a:t>
            </a:r>
            <a:r>
              <a:rPr lang="en-US" sz="1500" dirty="0"/>
              <a:t>).</a:t>
            </a:r>
          </a:p>
          <a:p>
            <a:r>
              <a:rPr lang="en-US" sz="1500" dirty="0"/>
              <a:t>Si </a:t>
            </a:r>
            <a:r>
              <a:rPr lang="en-US" sz="1500" dirty="0" err="1"/>
              <a:t>su</a:t>
            </a:r>
            <a:r>
              <a:rPr lang="en-US" sz="1500" dirty="0"/>
              <a:t> </a:t>
            </a:r>
            <a:r>
              <a:rPr lang="en-US" sz="1500" dirty="0" err="1"/>
              <a:t>actividad</a:t>
            </a:r>
            <a:r>
              <a:rPr lang="en-US" sz="1500" dirty="0"/>
              <a:t> </a:t>
            </a:r>
            <a:r>
              <a:rPr lang="en-US" sz="1500" dirty="0" err="1"/>
              <a:t>pasa</a:t>
            </a:r>
            <a:r>
              <a:rPr lang="en-US" sz="1500" dirty="0"/>
              <a:t> a </a:t>
            </a:r>
            <a:r>
              <a:rPr lang="en-US" sz="1500" dirty="0" err="1"/>
              <a:t>estar</a:t>
            </a:r>
            <a:r>
              <a:rPr lang="en-US" sz="1500" dirty="0"/>
              <a:t> visible de nuevo, se </a:t>
            </a:r>
            <a:r>
              <a:rPr lang="en-US" sz="1500" dirty="0" err="1"/>
              <a:t>realizará</a:t>
            </a:r>
            <a:r>
              <a:rPr lang="en-US" sz="1500" dirty="0"/>
              <a:t> </a:t>
            </a:r>
            <a:r>
              <a:rPr lang="en-US" sz="1500" dirty="0" err="1"/>
              <a:t>una</a:t>
            </a:r>
            <a:r>
              <a:rPr lang="en-US" sz="1500" dirty="0"/>
              <a:t> </a:t>
            </a:r>
            <a:r>
              <a:rPr lang="en-US" sz="1500" dirty="0" err="1"/>
              <a:t>llamada</a:t>
            </a:r>
            <a:r>
              <a:rPr lang="en-US" sz="1500" dirty="0"/>
              <a:t> al </a:t>
            </a:r>
            <a:r>
              <a:rPr lang="en-US" sz="1500" dirty="0" err="1"/>
              <a:t>método</a:t>
            </a:r>
            <a:r>
              <a:rPr lang="en-US" sz="1500" dirty="0"/>
              <a:t> </a:t>
            </a:r>
            <a:r>
              <a:rPr lang="en-US" sz="1500" dirty="0" err="1"/>
              <a:t>onResume</a:t>
            </a:r>
            <a:r>
              <a:rPr lang="en-US" sz="1500" dirty="0"/>
              <a:t>.</a:t>
            </a:r>
          </a:p>
          <a:p>
            <a:r>
              <a:rPr lang="en-US" sz="1500" i="0" dirty="0">
                <a:effectLst/>
              </a:rPr>
              <a:t>El paso de la </a:t>
            </a:r>
            <a:r>
              <a:rPr lang="en-US" sz="1500" i="0" dirty="0" err="1">
                <a:effectLst/>
              </a:rPr>
              <a:t>actividad</a:t>
            </a:r>
            <a:r>
              <a:rPr lang="en-US" sz="1500" i="0" dirty="0">
                <a:effectLst/>
              </a:rPr>
              <a:t> al </a:t>
            </a:r>
            <a:r>
              <a:rPr lang="en-US" sz="1500" i="0" dirty="0" err="1">
                <a:effectLst/>
              </a:rPr>
              <a:t>estado</a:t>
            </a:r>
            <a:r>
              <a:rPr lang="en-US" sz="1500" i="0" dirty="0">
                <a:effectLst/>
              </a:rPr>
              <a:t> ”</a:t>
            </a:r>
            <a:r>
              <a:rPr lang="en-US" sz="1500" i="0" dirty="0" err="1">
                <a:effectLst/>
              </a:rPr>
              <a:t>parada</a:t>
            </a:r>
            <a:r>
              <a:rPr lang="en-US" sz="1500" i="0" dirty="0">
                <a:effectLst/>
              </a:rPr>
              <a:t>” </a:t>
            </a:r>
            <a:r>
              <a:rPr lang="en-US" sz="1500" i="0" dirty="0" err="1">
                <a:effectLst/>
              </a:rPr>
              <a:t>tiene</a:t>
            </a:r>
            <a:r>
              <a:rPr lang="en-US" sz="1500" i="0" dirty="0">
                <a:effectLst/>
              </a:rPr>
              <a:t> </a:t>
            </a:r>
            <a:r>
              <a:rPr lang="en-US" sz="1500" i="0" dirty="0" err="1">
                <a:effectLst/>
              </a:rPr>
              <a:t>asociado</a:t>
            </a:r>
            <a:r>
              <a:rPr lang="en-US" sz="1500" i="0" dirty="0">
                <a:effectLst/>
              </a:rPr>
              <a:t> </a:t>
            </a:r>
            <a:r>
              <a:rPr lang="en-US" sz="1500" i="0" dirty="0" err="1">
                <a:effectLst/>
              </a:rPr>
              <a:t>una</a:t>
            </a:r>
            <a:r>
              <a:rPr lang="en-US" sz="1500" i="0" dirty="0">
                <a:effectLst/>
              </a:rPr>
              <a:t> </a:t>
            </a:r>
            <a:r>
              <a:rPr lang="en-US" sz="1500" i="0" dirty="0" err="1">
                <a:effectLst/>
              </a:rPr>
              <a:t>llamada</a:t>
            </a:r>
            <a:r>
              <a:rPr lang="en-US" sz="1500" i="0" dirty="0">
                <a:effectLst/>
              </a:rPr>
              <a:t> al </a:t>
            </a:r>
            <a:r>
              <a:rPr lang="en-US" sz="1500" i="0" dirty="0" err="1">
                <a:effectLst/>
              </a:rPr>
              <a:t>método</a:t>
            </a:r>
            <a:r>
              <a:rPr lang="en-US" sz="1500" i="0" dirty="0">
                <a:effectLst/>
              </a:rPr>
              <a:t> </a:t>
            </a:r>
            <a:r>
              <a:rPr lang="en-US" sz="1500" i="0" dirty="0" err="1">
                <a:effectLst/>
              </a:rPr>
              <a:t>onStop</a:t>
            </a:r>
            <a:r>
              <a:rPr lang="en-US" sz="1500" i="0" dirty="0">
                <a:effectLst/>
              </a:rPr>
              <a:t>. </a:t>
            </a:r>
            <a:r>
              <a:rPr lang="en-US" sz="1500" i="0" dirty="0" err="1">
                <a:effectLst/>
              </a:rPr>
              <a:t>En</a:t>
            </a:r>
            <a:r>
              <a:rPr lang="en-US" sz="1500" i="0" dirty="0">
                <a:effectLst/>
              </a:rPr>
              <a:t> </a:t>
            </a:r>
            <a:r>
              <a:rPr lang="en-US" sz="1500" i="0" dirty="0" err="1">
                <a:effectLst/>
              </a:rPr>
              <a:t>este</a:t>
            </a:r>
            <a:r>
              <a:rPr lang="en-US" sz="1500" i="0" dirty="0">
                <a:effectLst/>
              </a:rPr>
              <a:t> </a:t>
            </a:r>
            <a:r>
              <a:rPr lang="en-US" sz="1500" i="0" dirty="0" err="1">
                <a:effectLst/>
              </a:rPr>
              <a:t>método</a:t>
            </a:r>
            <a:r>
              <a:rPr lang="en-US" sz="1500" i="0" dirty="0">
                <a:effectLst/>
              </a:rPr>
              <a:t> hay que </a:t>
            </a:r>
            <a:r>
              <a:rPr lang="en-US" sz="1500" i="0" dirty="0" err="1">
                <a:effectLst/>
              </a:rPr>
              <a:t>detener</a:t>
            </a:r>
            <a:r>
              <a:rPr lang="en-US" sz="1500" i="0" dirty="0">
                <a:effectLst/>
              </a:rPr>
              <a:t> </a:t>
            </a:r>
            <a:r>
              <a:rPr lang="en-US" sz="1500" i="0" dirty="0" err="1">
                <a:effectLst/>
              </a:rPr>
              <a:t>todos</a:t>
            </a:r>
            <a:r>
              <a:rPr lang="en-US" sz="1500" i="0" dirty="0">
                <a:effectLst/>
              </a:rPr>
              <a:t> </a:t>
            </a:r>
            <a:r>
              <a:rPr lang="en-US" sz="1500" i="0" dirty="0" err="1">
                <a:effectLst/>
              </a:rPr>
              <a:t>los</a:t>
            </a:r>
            <a:r>
              <a:rPr lang="en-US" sz="1500" i="0" dirty="0">
                <a:effectLst/>
              </a:rPr>
              <a:t> </a:t>
            </a:r>
            <a:r>
              <a:rPr lang="en-US" sz="1500" i="0" dirty="0" err="1">
                <a:effectLst/>
              </a:rPr>
              <a:t>tratamientos</a:t>
            </a:r>
            <a:r>
              <a:rPr lang="en-US" sz="1500" i="0" dirty="0">
                <a:effectLst/>
              </a:rPr>
              <a:t> </a:t>
            </a:r>
            <a:r>
              <a:rPr lang="en-US" sz="1500" i="0" dirty="0" err="1">
                <a:effectLst/>
              </a:rPr>
              <a:t>restantes</a:t>
            </a:r>
            <a:r>
              <a:rPr lang="en-US" sz="1500" i="0" dirty="0">
                <a:effectLst/>
              </a:rPr>
              <a:t>.</a:t>
            </a:r>
          </a:p>
          <a:p>
            <a:r>
              <a:rPr lang="en-US" sz="1500" i="0" dirty="0">
                <a:effectLst/>
              </a:rPr>
              <a:t>Una </a:t>
            </a:r>
            <a:r>
              <a:rPr lang="en-US" sz="1500" i="0" dirty="0" err="1">
                <a:effectLst/>
              </a:rPr>
              <a:t>vez</a:t>
            </a:r>
            <a:r>
              <a:rPr lang="en-US" sz="1500" i="0" dirty="0">
                <a:effectLst/>
              </a:rPr>
              <a:t> </a:t>
            </a:r>
            <a:r>
              <a:rPr lang="en-US" sz="1500" i="0" dirty="0" err="1">
                <a:effectLst/>
              </a:rPr>
              <a:t>parada</a:t>
            </a:r>
            <a:r>
              <a:rPr lang="en-US" sz="1500" i="0" dirty="0">
                <a:effectLst/>
              </a:rPr>
              <a:t>, </a:t>
            </a:r>
            <a:r>
              <a:rPr lang="en-US" sz="1500" i="0" dirty="0" err="1">
                <a:effectLst/>
              </a:rPr>
              <a:t>su</a:t>
            </a:r>
            <a:r>
              <a:rPr lang="en-US" sz="1500" i="0" dirty="0">
                <a:effectLst/>
              </a:rPr>
              <a:t> </a:t>
            </a:r>
            <a:r>
              <a:rPr lang="en-US" sz="1500" i="0" dirty="0" err="1">
                <a:effectLst/>
              </a:rPr>
              <a:t>actividad</a:t>
            </a:r>
            <a:r>
              <a:rPr lang="en-US" sz="1500" i="0" dirty="0">
                <a:effectLst/>
              </a:rPr>
              <a:t> </a:t>
            </a:r>
            <a:r>
              <a:rPr lang="en-US" sz="1500" i="0" dirty="0" err="1">
                <a:effectLst/>
              </a:rPr>
              <a:t>puede</a:t>
            </a:r>
            <a:r>
              <a:rPr lang="en-US" sz="1500" i="0" dirty="0">
                <a:effectLst/>
              </a:rPr>
              <a:t>:</a:t>
            </a:r>
          </a:p>
          <a:p>
            <a:r>
              <a:rPr lang="en-US" sz="1500" i="0" dirty="0">
                <a:effectLst/>
              </a:rPr>
              <a:t>Volver a </a:t>
            </a:r>
            <a:r>
              <a:rPr lang="en-US" sz="1500" i="0" dirty="0" err="1">
                <a:effectLst/>
              </a:rPr>
              <a:t>iniciarse</a:t>
            </a:r>
            <a:r>
              <a:rPr lang="en-US" sz="1500" i="0" dirty="0">
                <a:effectLst/>
              </a:rPr>
              <a:t>: </a:t>
            </a:r>
            <a:r>
              <a:rPr lang="en-US" sz="1500" i="0" dirty="0" err="1">
                <a:effectLst/>
              </a:rPr>
              <a:t>acción</a:t>
            </a:r>
            <a:r>
              <a:rPr lang="en-US" sz="1500" i="0" dirty="0">
                <a:effectLst/>
              </a:rPr>
              <a:t> </a:t>
            </a:r>
            <a:r>
              <a:rPr lang="en-US" sz="1500" i="0" dirty="0" err="1">
                <a:effectLst/>
              </a:rPr>
              <a:t>realizada</a:t>
            </a:r>
            <a:r>
              <a:rPr lang="en-US" sz="1500" i="0" dirty="0">
                <a:effectLst/>
              </a:rPr>
              <a:t> </a:t>
            </a:r>
            <a:r>
              <a:rPr lang="en-US" sz="1500" i="0" dirty="0" err="1">
                <a:effectLst/>
              </a:rPr>
              <a:t>por</a:t>
            </a:r>
            <a:r>
              <a:rPr lang="en-US" sz="1500" i="0" dirty="0">
                <a:effectLst/>
              </a:rPr>
              <a:t> </a:t>
            </a:r>
            <a:r>
              <a:rPr lang="en-US" sz="1500" i="0" dirty="0" err="1">
                <a:effectLst/>
              </a:rPr>
              <a:t>una</a:t>
            </a:r>
            <a:r>
              <a:rPr lang="en-US" sz="1500" i="0" dirty="0">
                <a:effectLst/>
              </a:rPr>
              <a:t> </a:t>
            </a:r>
            <a:r>
              <a:rPr lang="en-US" sz="1500" i="0" dirty="0" err="1">
                <a:effectLst/>
              </a:rPr>
              <a:t>llamada</a:t>
            </a:r>
            <a:r>
              <a:rPr lang="en-US" sz="1500" i="0" dirty="0">
                <a:effectLst/>
              </a:rPr>
              <a:t> al </a:t>
            </a:r>
            <a:r>
              <a:rPr lang="en-US" sz="1500" i="0" dirty="0" err="1">
                <a:effectLst/>
              </a:rPr>
              <a:t>método</a:t>
            </a:r>
            <a:r>
              <a:rPr lang="en-US" sz="1500" i="0" dirty="0">
                <a:effectLst/>
              </a:rPr>
              <a:t> </a:t>
            </a:r>
            <a:r>
              <a:rPr lang="en-US" sz="1500" i="0" dirty="0" err="1">
                <a:effectLst/>
              </a:rPr>
              <a:t>onStart</a:t>
            </a:r>
            <a:r>
              <a:rPr lang="en-US" sz="1500" i="0" dirty="0">
                <a:effectLst/>
              </a:rPr>
              <a:t> </a:t>
            </a:r>
            <a:r>
              <a:rPr lang="en-US" sz="1500" i="0" dirty="0" err="1">
                <a:effectLst/>
              </a:rPr>
              <a:t>siguiendo</a:t>
            </a:r>
            <a:r>
              <a:rPr lang="en-US" sz="1500" i="0" dirty="0">
                <a:effectLst/>
              </a:rPr>
              <a:t> </a:t>
            </a:r>
            <a:r>
              <a:rPr lang="en-US" sz="1500" i="0" dirty="0" err="1">
                <a:effectLst/>
              </a:rPr>
              <a:t>el</a:t>
            </a:r>
            <a:r>
              <a:rPr lang="en-US" sz="1500" i="0" dirty="0">
                <a:effectLst/>
              </a:rPr>
              <a:t> </a:t>
            </a:r>
            <a:r>
              <a:rPr lang="en-US" sz="1500" i="0" dirty="0" err="1">
                <a:effectLst/>
              </a:rPr>
              <a:t>ciclo</a:t>
            </a:r>
            <a:r>
              <a:rPr lang="en-US" sz="1500" i="0" dirty="0">
                <a:effectLst/>
              </a:rPr>
              <a:t> de </a:t>
            </a:r>
            <a:r>
              <a:rPr lang="en-US" sz="1500" i="0" dirty="0" err="1">
                <a:effectLst/>
              </a:rPr>
              <a:t>vida</a:t>
            </a:r>
            <a:r>
              <a:rPr lang="en-US" sz="1500" i="0" dirty="0">
                <a:effectLst/>
              </a:rPr>
              <a:t> normal de la </a:t>
            </a:r>
            <a:r>
              <a:rPr lang="en-US" sz="1500" i="0" dirty="0" err="1">
                <a:effectLst/>
              </a:rPr>
              <a:t>actividad</a:t>
            </a:r>
            <a:r>
              <a:rPr lang="en-US" sz="1500" i="0" dirty="0">
                <a:effectLst/>
              </a:rPr>
              <a:t>.</a:t>
            </a:r>
          </a:p>
          <a:p>
            <a:r>
              <a:rPr lang="en-US" sz="1500" i="0" dirty="0" err="1">
                <a:effectLst/>
              </a:rPr>
              <a:t>Terminar</a:t>
            </a:r>
            <a:r>
              <a:rPr lang="en-US" sz="1500" i="0" dirty="0">
                <a:effectLst/>
              </a:rPr>
              <a:t>: se </a:t>
            </a:r>
            <a:r>
              <a:rPr lang="en-US" sz="1500" i="0" dirty="0" err="1">
                <a:effectLst/>
              </a:rPr>
              <a:t>realiza</a:t>
            </a:r>
            <a:r>
              <a:rPr lang="en-US" sz="1500" i="0" dirty="0">
                <a:effectLst/>
              </a:rPr>
              <a:t> con </a:t>
            </a:r>
            <a:r>
              <a:rPr lang="en-US" sz="1500" i="0" dirty="0" err="1">
                <a:effectLst/>
              </a:rPr>
              <a:t>una</a:t>
            </a:r>
            <a:r>
              <a:rPr lang="en-US" sz="1500" i="0" dirty="0">
                <a:effectLst/>
              </a:rPr>
              <a:t> </a:t>
            </a:r>
            <a:r>
              <a:rPr lang="en-US" sz="1500" i="0" dirty="0" err="1">
                <a:effectLst/>
              </a:rPr>
              <a:t>llamada</a:t>
            </a:r>
            <a:r>
              <a:rPr lang="en-US" sz="1500" i="0" dirty="0">
                <a:effectLst/>
              </a:rPr>
              <a:t> al </a:t>
            </a:r>
            <a:r>
              <a:rPr lang="en-US" sz="1500" i="0" dirty="0" err="1">
                <a:effectLst/>
              </a:rPr>
              <a:t>método</a:t>
            </a:r>
            <a:r>
              <a:rPr lang="en-US" sz="1500" i="0" dirty="0">
                <a:effectLst/>
              </a:rPr>
              <a:t> </a:t>
            </a:r>
            <a:r>
              <a:rPr lang="en-US" sz="1500" i="0" dirty="0" err="1">
                <a:effectLst/>
              </a:rPr>
              <a:t>onDestroy</a:t>
            </a:r>
            <a:r>
              <a:rPr lang="en-US" sz="1500" i="0" dirty="0">
                <a:effectLst/>
              </a:rPr>
              <a:t>, </a:t>
            </a:r>
            <a:r>
              <a:rPr lang="en-US" sz="1500" i="0" dirty="0" err="1">
                <a:effectLst/>
              </a:rPr>
              <a:t>en</a:t>
            </a:r>
            <a:r>
              <a:rPr lang="en-US" sz="1500" i="0" dirty="0">
                <a:effectLst/>
              </a:rPr>
              <a:t> </a:t>
            </a:r>
            <a:r>
              <a:rPr lang="en-US" sz="1500" i="0" dirty="0" err="1">
                <a:effectLst/>
              </a:rPr>
              <a:t>el</a:t>
            </a:r>
            <a:r>
              <a:rPr lang="en-US" sz="1500" i="0" dirty="0">
                <a:effectLst/>
              </a:rPr>
              <a:t> que </a:t>
            </a:r>
            <a:r>
              <a:rPr lang="en-US" sz="1500" i="0" dirty="0" err="1">
                <a:effectLst/>
              </a:rPr>
              <a:t>deberá</a:t>
            </a:r>
            <a:r>
              <a:rPr lang="en-US" sz="1500" i="0" dirty="0">
                <a:effectLst/>
              </a:rPr>
              <a:t> </a:t>
            </a:r>
            <a:r>
              <a:rPr lang="en-US" sz="1500" i="0" dirty="0" err="1">
                <a:effectLst/>
              </a:rPr>
              <a:t>parar</a:t>
            </a:r>
            <a:r>
              <a:rPr lang="en-US" sz="1500" i="0" dirty="0">
                <a:effectLst/>
              </a:rPr>
              <a:t> </a:t>
            </a:r>
            <a:r>
              <a:rPr lang="en-US" sz="1500" i="0" dirty="0" err="1">
                <a:effectLst/>
              </a:rPr>
              <a:t>todos</a:t>
            </a:r>
            <a:r>
              <a:rPr lang="en-US" sz="1500" i="0" dirty="0">
                <a:effectLst/>
              </a:rPr>
              <a:t> </a:t>
            </a:r>
            <a:r>
              <a:rPr lang="en-US" sz="1500" i="0" dirty="0" err="1">
                <a:effectLst/>
              </a:rPr>
              <a:t>los</a:t>
            </a:r>
            <a:r>
              <a:rPr lang="en-US" sz="1500" i="0" dirty="0">
                <a:effectLst/>
              </a:rPr>
              <a:t> </a:t>
            </a:r>
            <a:r>
              <a:rPr lang="en-US" sz="1500" i="0" dirty="0" err="1">
                <a:effectLst/>
              </a:rPr>
              <a:t>tratamientos</a:t>
            </a:r>
            <a:r>
              <a:rPr lang="en-US" sz="1500" i="0" dirty="0">
                <a:effectLst/>
              </a:rPr>
              <a:t> </a:t>
            </a:r>
            <a:r>
              <a:rPr lang="en-US" sz="1500" i="0" dirty="0" err="1">
                <a:effectLst/>
              </a:rPr>
              <a:t>restantes</a:t>
            </a:r>
            <a:r>
              <a:rPr lang="en-US" sz="1500" i="0" dirty="0">
                <a:effectLst/>
              </a:rPr>
              <a:t>, </a:t>
            </a:r>
            <a:r>
              <a:rPr lang="en-US" sz="1500" i="0" dirty="0" err="1">
                <a:effectLst/>
              </a:rPr>
              <a:t>cerrar</a:t>
            </a:r>
            <a:r>
              <a:rPr lang="en-US" sz="1500" i="0" dirty="0">
                <a:effectLst/>
              </a:rPr>
              <a:t> </a:t>
            </a:r>
            <a:r>
              <a:rPr lang="en-US" sz="1500" i="0" dirty="0" err="1">
                <a:effectLst/>
              </a:rPr>
              <a:t>todas</a:t>
            </a:r>
            <a:r>
              <a:rPr lang="en-US" sz="1500" i="0" dirty="0">
                <a:effectLst/>
              </a:rPr>
              <a:t> las </a:t>
            </a:r>
            <a:r>
              <a:rPr lang="en-US" sz="1500" i="0" dirty="0" err="1">
                <a:effectLst/>
              </a:rPr>
              <a:t>conexiones</a:t>
            </a:r>
            <a:r>
              <a:rPr lang="en-US" sz="1500" i="0" dirty="0">
                <a:effectLst/>
              </a:rPr>
              <a:t> a la base de </a:t>
            </a:r>
            <a:r>
              <a:rPr lang="en-US" sz="1500" i="0" dirty="0" err="1">
                <a:effectLst/>
              </a:rPr>
              <a:t>datos</a:t>
            </a:r>
            <a:r>
              <a:rPr lang="en-US" sz="1500" i="0" dirty="0">
                <a:effectLst/>
              </a:rPr>
              <a:t>, </a:t>
            </a:r>
            <a:r>
              <a:rPr lang="en-US" sz="1500" i="0" dirty="0" err="1">
                <a:effectLst/>
              </a:rPr>
              <a:t>todos</a:t>
            </a:r>
            <a:r>
              <a:rPr lang="en-US" sz="1500" i="0" dirty="0">
                <a:effectLst/>
              </a:rPr>
              <a:t> </a:t>
            </a:r>
            <a:r>
              <a:rPr lang="en-US" sz="1500" i="0" dirty="0" err="1">
                <a:effectLst/>
              </a:rPr>
              <a:t>los</a:t>
            </a:r>
            <a:r>
              <a:rPr lang="en-US" sz="1500" i="0" dirty="0">
                <a:effectLst/>
              </a:rPr>
              <a:t> threads, </a:t>
            </a:r>
            <a:r>
              <a:rPr lang="en-US" sz="1500" i="0" dirty="0" err="1">
                <a:effectLst/>
              </a:rPr>
              <a:t>todos</a:t>
            </a:r>
            <a:r>
              <a:rPr lang="en-US" sz="1500" i="0" dirty="0">
                <a:effectLst/>
              </a:rPr>
              <a:t> </a:t>
            </a:r>
            <a:r>
              <a:rPr lang="en-US" sz="1500" i="0" dirty="0" err="1">
                <a:effectLst/>
              </a:rPr>
              <a:t>los</a:t>
            </a:r>
            <a:r>
              <a:rPr lang="en-US" sz="1500" i="0" dirty="0">
                <a:effectLst/>
              </a:rPr>
              <a:t> </a:t>
            </a:r>
            <a:r>
              <a:rPr lang="en-US" sz="1500" i="0" dirty="0" err="1">
                <a:effectLst/>
              </a:rPr>
              <a:t>archivos</a:t>
            </a:r>
            <a:r>
              <a:rPr lang="en-US" sz="1500" i="0" dirty="0">
                <a:effectLst/>
              </a:rPr>
              <a:t> </a:t>
            </a:r>
            <a:r>
              <a:rPr lang="en-US" sz="1500" i="0" dirty="0" err="1">
                <a:effectLst/>
              </a:rPr>
              <a:t>abiertos</a:t>
            </a:r>
            <a:r>
              <a:rPr lang="en-US" sz="1500" i="0" dirty="0">
                <a:effectLst/>
              </a:rPr>
              <a:t>, etc. </a:t>
            </a:r>
            <a:r>
              <a:rPr lang="en-US" sz="1500" i="0" dirty="0" err="1">
                <a:effectLst/>
              </a:rPr>
              <a:t>Puede</a:t>
            </a:r>
            <a:r>
              <a:rPr lang="en-US" sz="1500" i="0" dirty="0">
                <a:effectLst/>
              </a:rPr>
              <a:t> </a:t>
            </a:r>
            <a:r>
              <a:rPr lang="en-US" sz="1500" i="0" dirty="0" err="1">
                <a:effectLst/>
              </a:rPr>
              <a:t>provocar</a:t>
            </a:r>
            <a:r>
              <a:rPr lang="en-US" sz="1500" i="0" dirty="0">
                <a:effectLst/>
              </a:rPr>
              <a:t> la </a:t>
            </a:r>
            <a:r>
              <a:rPr lang="en-US" sz="1500" i="0" dirty="0" err="1">
                <a:effectLst/>
              </a:rPr>
              <a:t>llamada</a:t>
            </a:r>
            <a:r>
              <a:rPr lang="en-US" sz="1500" i="0" dirty="0">
                <a:effectLst/>
              </a:rPr>
              <a:t> al </a:t>
            </a:r>
            <a:r>
              <a:rPr lang="en-US" sz="1500" i="0" dirty="0" err="1">
                <a:effectLst/>
              </a:rPr>
              <a:t>método</a:t>
            </a:r>
            <a:r>
              <a:rPr lang="en-US" sz="1500" i="0" dirty="0">
                <a:effectLst/>
              </a:rPr>
              <a:t> </a:t>
            </a:r>
            <a:r>
              <a:rPr lang="en-US" sz="1500" i="0" dirty="0" err="1">
                <a:effectLst/>
              </a:rPr>
              <a:t>onDestroy</a:t>
            </a:r>
            <a:r>
              <a:rPr lang="en-US" sz="1500" i="0" dirty="0">
                <a:effectLst/>
              </a:rPr>
              <a:t> </a:t>
            </a:r>
            <a:r>
              <a:rPr lang="en-US" sz="1500" i="0" dirty="0" err="1">
                <a:effectLst/>
              </a:rPr>
              <a:t>utilizando</a:t>
            </a:r>
            <a:r>
              <a:rPr lang="en-US" sz="1500" i="0" dirty="0">
                <a:effectLst/>
              </a:rPr>
              <a:t> </a:t>
            </a:r>
            <a:r>
              <a:rPr lang="en-US" sz="1500" i="0" dirty="0" err="1">
                <a:effectLst/>
              </a:rPr>
              <a:t>el</a:t>
            </a:r>
            <a:r>
              <a:rPr lang="en-US" sz="1500" i="0" dirty="0">
                <a:effectLst/>
              </a:rPr>
              <a:t> </a:t>
            </a:r>
            <a:r>
              <a:rPr lang="en-US" sz="1500" i="0" dirty="0" err="1">
                <a:effectLst/>
              </a:rPr>
              <a:t>método</a:t>
            </a:r>
            <a:r>
              <a:rPr lang="en-US" sz="1500" i="0" dirty="0">
                <a:effectLst/>
              </a:rPr>
              <a:t> finish.</a:t>
            </a:r>
          </a:p>
          <a:p>
            <a:endParaRPr lang="en-US" sz="1500" dirty="0"/>
          </a:p>
          <a:p>
            <a:endParaRPr lang="en-US" sz="1500" dirty="0"/>
          </a:p>
        </p:txBody>
      </p:sp>
    </p:spTree>
    <p:extLst>
      <p:ext uri="{BB962C8B-B14F-4D97-AF65-F5344CB8AC3E}">
        <p14:creationId xmlns:p14="http://schemas.microsoft.com/office/powerpoint/2010/main" val="4311898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6CC678-BFBC-9A46-0B2D-9955B51ED5E2}"/>
              </a:ext>
            </a:extLst>
          </p:cNvPr>
          <p:cNvSpPr>
            <a:spLocks noGrp="1"/>
          </p:cNvSpPr>
          <p:nvPr>
            <p:ph type="title"/>
          </p:nvPr>
        </p:nvSpPr>
        <p:spPr/>
        <p:txBody>
          <a:bodyPr/>
          <a:lstStyle/>
          <a:p>
            <a:r>
              <a:rPr lang="es-CL" dirty="0"/>
              <a:t>Actividad</a:t>
            </a:r>
          </a:p>
        </p:txBody>
      </p:sp>
      <p:sp>
        <p:nvSpPr>
          <p:cNvPr id="5" name="Marcador de contenido 4">
            <a:extLst>
              <a:ext uri="{FF2B5EF4-FFF2-40B4-BE49-F238E27FC236}">
                <a16:creationId xmlns:a16="http://schemas.microsoft.com/office/drawing/2014/main" id="{2E6A1FB0-5A1E-42A1-09BD-3A492498C077}"/>
              </a:ext>
            </a:extLst>
          </p:cNvPr>
          <p:cNvSpPr>
            <a:spLocks noGrp="1"/>
          </p:cNvSpPr>
          <p:nvPr>
            <p:ph idx="1"/>
          </p:nvPr>
        </p:nvSpPr>
        <p:spPr/>
        <p:txBody>
          <a:bodyPr/>
          <a:lstStyle/>
          <a:p>
            <a:r>
              <a:rPr lang="es-CL" dirty="0"/>
              <a:t>Que métodos se ejecutan cuando:</a:t>
            </a:r>
          </a:p>
          <a:p>
            <a:pPr lvl="1"/>
            <a:r>
              <a:rPr lang="es-CL" dirty="0"/>
              <a:t>Recibe una llamada y está escuchando música</a:t>
            </a:r>
          </a:p>
          <a:p>
            <a:pPr lvl="1"/>
            <a:r>
              <a:rPr lang="es-CL" dirty="0"/>
              <a:t>Está con un videojuego y decide revisar </a:t>
            </a:r>
            <a:r>
              <a:rPr lang="es-CL" dirty="0" err="1"/>
              <a:t>wsp</a:t>
            </a:r>
            <a:endParaRPr lang="es-CL" dirty="0"/>
          </a:p>
          <a:p>
            <a:pPr lvl="1"/>
            <a:r>
              <a:rPr lang="es-CL" dirty="0"/>
              <a:t>Está revisando Instagram y vuelve al inicio de </a:t>
            </a:r>
            <a:r>
              <a:rPr lang="es-CL"/>
              <a:t>la pantalla</a:t>
            </a:r>
          </a:p>
        </p:txBody>
      </p:sp>
    </p:spTree>
    <p:extLst>
      <p:ext uri="{BB962C8B-B14F-4D97-AF65-F5344CB8AC3E}">
        <p14:creationId xmlns:p14="http://schemas.microsoft.com/office/powerpoint/2010/main" val="1898524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3B8211C0-0DFF-19C3-9888-35EFF9157C4D}"/>
              </a:ext>
            </a:extLst>
          </p:cNvPr>
          <p:cNvSpPr>
            <a:spLocks noGrp="1"/>
          </p:cNvSpPr>
          <p:nvPr>
            <p:ph type="title"/>
          </p:nvPr>
        </p:nvSpPr>
        <p:spPr>
          <a:xfrm>
            <a:off x="5354955" y="552182"/>
            <a:ext cx="5998840" cy="3343135"/>
          </a:xfrm>
          <a:noFill/>
        </p:spPr>
        <p:txBody>
          <a:bodyPr vert="horz" lIns="91440" tIns="45720" rIns="91440" bIns="45720" rtlCol="0" anchor="b">
            <a:normAutofit/>
          </a:bodyPr>
          <a:lstStyle/>
          <a:p>
            <a:r>
              <a:rPr lang="en-US" sz="5200"/>
              <a:t>¿Qué es?</a:t>
            </a:r>
          </a:p>
        </p:txBody>
      </p:sp>
      <p:sp>
        <p:nvSpPr>
          <p:cNvPr id="3" name="Marcador de contenido 2">
            <a:extLst>
              <a:ext uri="{FF2B5EF4-FFF2-40B4-BE49-F238E27FC236}">
                <a16:creationId xmlns:a16="http://schemas.microsoft.com/office/drawing/2014/main" id="{EB6318C8-38D7-D56D-F82F-B4882255A56F}"/>
              </a:ext>
            </a:extLst>
          </p:cNvPr>
          <p:cNvSpPr>
            <a:spLocks noGrp="1"/>
          </p:cNvSpPr>
          <p:nvPr>
            <p:ph idx="1"/>
          </p:nvPr>
        </p:nvSpPr>
        <p:spPr>
          <a:xfrm>
            <a:off x="5354955" y="4067032"/>
            <a:ext cx="5998840" cy="2067068"/>
          </a:xfrm>
          <a:noFill/>
        </p:spPr>
        <p:txBody>
          <a:bodyPr vert="horz" lIns="91440" tIns="45720" rIns="91440" bIns="45720" rtlCol="0">
            <a:normAutofit/>
          </a:bodyPr>
          <a:lstStyle/>
          <a:p>
            <a:pPr marL="0" indent="0">
              <a:buNone/>
            </a:pPr>
            <a:r>
              <a:rPr lang="en-US" sz="2400"/>
              <a:t>Corresponde a un IDE para desarrollar aplicaciones móviles en el sistema operativo Android</a:t>
            </a:r>
          </a:p>
        </p:txBody>
      </p:sp>
      <p:pic>
        <p:nvPicPr>
          <p:cNvPr id="5" name="Picture 4" descr="Persona viendo un teléfono vacío">
            <a:extLst>
              <a:ext uri="{FF2B5EF4-FFF2-40B4-BE49-F238E27FC236}">
                <a16:creationId xmlns:a16="http://schemas.microsoft.com/office/drawing/2014/main" id="{10905CBB-CB0A-A4A2-9657-9E95FE25F283}"/>
              </a:ext>
            </a:extLst>
          </p:cNvPr>
          <p:cNvPicPr>
            <a:picLocks noChangeAspect="1"/>
          </p:cNvPicPr>
          <p:nvPr/>
        </p:nvPicPr>
        <p:blipFill rotWithShape="1">
          <a:blip r:embed="rId2"/>
          <a:srcRect l="41281" r="10121" b="-1"/>
          <a:stretch/>
        </p:blipFill>
        <p:spPr>
          <a:xfrm>
            <a:off x="20" y="10"/>
            <a:ext cx="4992985" cy="6857990"/>
          </a:xfrm>
          <a:prstGeom prst="rect">
            <a:avLst/>
          </a:prstGeom>
        </p:spPr>
      </p:pic>
    </p:spTree>
    <p:extLst>
      <p:ext uri="{BB962C8B-B14F-4D97-AF65-F5344CB8AC3E}">
        <p14:creationId xmlns:p14="http://schemas.microsoft.com/office/powerpoint/2010/main" val="333764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648926AF-3C3D-B4A7-09F0-3924712F7419}"/>
              </a:ext>
            </a:extLst>
          </p:cNvPr>
          <p:cNvSpPr>
            <a:spLocks noGrp="1"/>
          </p:cNvSpPr>
          <p:nvPr>
            <p:ph type="title"/>
          </p:nvPr>
        </p:nvSpPr>
        <p:spPr>
          <a:xfrm>
            <a:off x="5354955" y="552182"/>
            <a:ext cx="5998840" cy="3343135"/>
          </a:xfrm>
          <a:noFill/>
        </p:spPr>
        <p:txBody>
          <a:bodyPr vert="horz" lIns="91440" tIns="45720" rIns="91440" bIns="45720" rtlCol="0" anchor="b">
            <a:normAutofit/>
          </a:bodyPr>
          <a:lstStyle/>
          <a:p>
            <a:r>
              <a:rPr lang="en-US" sz="5200" dirty="0" err="1"/>
              <a:t>Componentes</a:t>
            </a:r>
            <a:endParaRPr lang="en-US" sz="5200" dirty="0"/>
          </a:p>
        </p:txBody>
      </p:sp>
      <p:pic>
        <p:nvPicPr>
          <p:cNvPr id="5" name="Picture 4" descr="Un robot su un tavolino da caffè">
            <a:extLst>
              <a:ext uri="{FF2B5EF4-FFF2-40B4-BE49-F238E27FC236}">
                <a16:creationId xmlns:a16="http://schemas.microsoft.com/office/drawing/2014/main" id="{0BB94CA9-719A-E363-602D-103242D8645E}"/>
              </a:ext>
            </a:extLst>
          </p:cNvPr>
          <p:cNvPicPr>
            <a:picLocks noChangeAspect="1"/>
          </p:cNvPicPr>
          <p:nvPr/>
        </p:nvPicPr>
        <p:blipFill rotWithShape="1">
          <a:blip r:embed="rId2"/>
          <a:srcRect l="14821" r="44226"/>
          <a:stretch/>
        </p:blipFill>
        <p:spPr>
          <a:xfrm>
            <a:off x="20" y="10"/>
            <a:ext cx="4992985" cy="6857990"/>
          </a:xfrm>
          <a:prstGeom prst="rect">
            <a:avLst/>
          </a:prstGeom>
        </p:spPr>
      </p:pic>
    </p:spTree>
    <p:extLst>
      <p:ext uri="{BB962C8B-B14F-4D97-AF65-F5344CB8AC3E}">
        <p14:creationId xmlns:p14="http://schemas.microsoft.com/office/powerpoint/2010/main" val="1739338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8">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93CBA89-07D7-87F6-717A-9240C64405AC}"/>
              </a:ext>
            </a:extLst>
          </p:cNvPr>
          <p:cNvSpPr>
            <a:spLocks noGrp="1"/>
          </p:cNvSpPr>
          <p:nvPr>
            <p:ph type="title"/>
          </p:nvPr>
        </p:nvSpPr>
        <p:spPr>
          <a:xfrm>
            <a:off x="838198" y="547815"/>
            <a:ext cx="5167185" cy="1680519"/>
          </a:xfrm>
        </p:spPr>
        <p:txBody>
          <a:bodyPr vert="horz" lIns="91440" tIns="45720" rIns="91440" bIns="45720" rtlCol="0" anchor="ctr">
            <a:normAutofit/>
          </a:bodyPr>
          <a:lstStyle/>
          <a:p>
            <a:r>
              <a:rPr lang="en-US" sz="4000"/>
              <a:t>Activity</a:t>
            </a:r>
          </a:p>
        </p:txBody>
      </p:sp>
      <p:sp>
        <p:nvSpPr>
          <p:cNvPr id="3" name="Marcador de contenido 2">
            <a:extLst>
              <a:ext uri="{FF2B5EF4-FFF2-40B4-BE49-F238E27FC236}">
                <a16:creationId xmlns:a16="http://schemas.microsoft.com/office/drawing/2014/main" id="{CB2494ED-94A8-F730-38AA-41ABCE30D747}"/>
              </a:ext>
            </a:extLst>
          </p:cNvPr>
          <p:cNvSpPr>
            <a:spLocks noGrp="1"/>
          </p:cNvSpPr>
          <p:nvPr>
            <p:ph sz="half" idx="1"/>
          </p:nvPr>
        </p:nvSpPr>
        <p:spPr>
          <a:xfrm>
            <a:off x="6186619" y="547815"/>
            <a:ext cx="5178960" cy="1680519"/>
          </a:xfrm>
        </p:spPr>
        <p:txBody>
          <a:bodyPr vert="horz" lIns="91440" tIns="45720" rIns="91440" bIns="45720" rtlCol="0" anchor="ctr">
            <a:normAutofit/>
          </a:bodyPr>
          <a:lstStyle/>
          <a:p>
            <a:r>
              <a:rPr lang="en-US" sz="1100" b="0" i="0">
                <a:effectLst/>
              </a:rPr>
              <a:t>Una actividad es el componente principal de una aplicación Android. Representa la implementación y las interacciones de sus interfaces.</a:t>
            </a:r>
          </a:p>
          <a:p>
            <a:r>
              <a:rPr lang="en-US" sz="1100" b="0" i="0">
                <a:effectLst/>
              </a:rPr>
              <a:t>Tomemos, por ejemplo, una aplicación que enumere todas las imágenes que hay en su teléfono. El proyecto podría descomponerse de la siguiente manera:</a:t>
            </a:r>
          </a:p>
          <a:p>
            <a:r>
              <a:rPr lang="en-US" sz="1100" b="0" i="0">
                <a:effectLst/>
              </a:rPr>
              <a:t>Una vista para mostrar la lista de imágenes.</a:t>
            </a:r>
          </a:p>
          <a:p>
            <a:r>
              <a:rPr lang="en-US" sz="1100" b="0" i="0">
                <a:effectLst/>
              </a:rPr>
              <a:t>Una actividad para implementar la interfaz y las interacciones del usuario con la lista de imágenes.</a:t>
            </a:r>
          </a:p>
        </p:txBody>
      </p:sp>
      <p:pic>
        <p:nvPicPr>
          <p:cNvPr id="12" name="Marcador de contenido 11">
            <a:extLst>
              <a:ext uri="{FF2B5EF4-FFF2-40B4-BE49-F238E27FC236}">
                <a16:creationId xmlns:a16="http://schemas.microsoft.com/office/drawing/2014/main" id="{F8947BCB-2E87-C8F8-0B42-F8655D4AADCD}"/>
              </a:ext>
            </a:extLst>
          </p:cNvPr>
          <p:cNvPicPr>
            <a:picLocks noGrp="1" noChangeAspect="1"/>
          </p:cNvPicPr>
          <p:nvPr>
            <p:ph sz="half" idx="2"/>
          </p:nvPr>
        </p:nvPicPr>
        <p:blipFill>
          <a:blip r:embed="rId2"/>
          <a:stretch>
            <a:fillRect/>
          </a:stretch>
        </p:blipFill>
        <p:spPr>
          <a:xfrm>
            <a:off x="2313086" y="2421924"/>
            <a:ext cx="2217409" cy="3711146"/>
          </a:xfrm>
          <a:prstGeom prst="rect">
            <a:avLst/>
          </a:prstGeom>
        </p:spPr>
      </p:pic>
      <p:pic>
        <p:nvPicPr>
          <p:cNvPr id="14" name="Imagen 13">
            <a:extLst>
              <a:ext uri="{FF2B5EF4-FFF2-40B4-BE49-F238E27FC236}">
                <a16:creationId xmlns:a16="http://schemas.microsoft.com/office/drawing/2014/main" id="{023A9E0B-004D-0DD3-EA0C-676E378F808D}"/>
              </a:ext>
            </a:extLst>
          </p:cNvPr>
          <p:cNvPicPr>
            <a:picLocks noChangeAspect="1"/>
          </p:cNvPicPr>
          <p:nvPr/>
        </p:nvPicPr>
        <p:blipFill>
          <a:blip r:embed="rId3"/>
          <a:stretch>
            <a:fillRect/>
          </a:stretch>
        </p:blipFill>
        <p:spPr>
          <a:xfrm>
            <a:off x="6265955" y="2421924"/>
            <a:ext cx="5032062" cy="3711146"/>
          </a:xfrm>
          <a:prstGeom prst="rect">
            <a:avLst/>
          </a:prstGeom>
        </p:spPr>
      </p:pic>
    </p:spTree>
    <p:extLst>
      <p:ext uri="{BB962C8B-B14F-4D97-AF65-F5344CB8AC3E}">
        <p14:creationId xmlns:p14="http://schemas.microsoft.com/office/powerpoint/2010/main" val="3577496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29F55C-1828-2A3E-2C99-C8C3773A2F11}"/>
              </a:ext>
            </a:extLst>
          </p:cNvPr>
          <p:cNvSpPr>
            <a:spLocks noGrp="1"/>
          </p:cNvSpPr>
          <p:nvPr>
            <p:ph type="title"/>
          </p:nvPr>
        </p:nvSpPr>
        <p:spPr/>
        <p:txBody>
          <a:bodyPr/>
          <a:lstStyle/>
          <a:p>
            <a:r>
              <a:rPr lang="es-CL" dirty="0" err="1"/>
              <a:t>Fragment</a:t>
            </a:r>
            <a:endParaRPr lang="es-CL" dirty="0"/>
          </a:p>
        </p:txBody>
      </p:sp>
      <p:sp>
        <p:nvSpPr>
          <p:cNvPr id="3" name="Marcador de contenido 2">
            <a:extLst>
              <a:ext uri="{FF2B5EF4-FFF2-40B4-BE49-F238E27FC236}">
                <a16:creationId xmlns:a16="http://schemas.microsoft.com/office/drawing/2014/main" id="{09218DE4-C5F4-ED9C-3274-3098B1A1B0FD}"/>
              </a:ext>
            </a:extLst>
          </p:cNvPr>
          <p:cNvSpPr>
            <a:spLocks noGrp="1"/>
          </p:cNvSpPr>
          <p:nvPr>
            <p:ph sz="half" idx="1"/>
          </p:nvPr>
        </p:nvSpPr>
        <p:spPr/>
        <p:txBody>
          <a:bodyPr>
            <a:normAutofit fontScale="92500"/>
          </a:bodyPr>
          <a:lstStyle/>
          <a:p>
            <a:r>
              <a:rPr lang="es-ES" dirty="0"/>
              <a:t>Este concepto se introdujo a partir de la versión 3.0 de Android. Permite construir interfaces más flexibles (smartphone/tableta), dinámicas y fáciles de utilizar.</a:t>
            </a:r>
          </a:p>
          <a:p>
            <a:endParaRPr lang="es-ES" dirty="0"/>
          </a:p>
          <a:p>
            <a:r>
              <a:rPr lang="es-ES" dirty="0"/>
              <a:t>Un fragmento puede considerarse como una parte de una interfaz. Por lo tanto, una interfaz (actividad) puede componerse de uno o varios fragmentos.</a:t>
            </a:r>
            <a:endParaRPr lang="es-CL" dirty="0"/>
          </a:p>
        </p:txBody>
      </p:sp>
      <p:pic>
        <p:nvPicPr>
          <p:cNvPr id="6" name="Marcador de contenido 5" descr="Captura de pantalla de un celular&#10;&#10;Descripción generada automáticamente">
            <a:extLst>
              <a:ext uri="{FF2B5EF4-FFF2-40B4-BE49-F238E27FC236}">
                <a16:creationId xmlns:a16="http://schemas.microsoft.com/office/drawing/2014/main" id="{CF3DF21F-AECC-9F85-DAE1-F001C4AD2CD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61208" y="1825625"/>
            <a:ext cx="4803583" cy="4351338"/>
          </a:xfrm>
        </p:spPr>
      </p:pic>
    </p:spTree>
    <p:extLst>
      <p:ext uri="{BB962C8B-B14F-4D97-AF65-F5344CB8AC3E}">
        <p14:creationId xmlns:p14="http://schemas.microsoft.com/office/powerpoint/2010/main" val="3153762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36933-B189-9C72-F5C9-71C8EC9A0FFD}"/>
              </a:ext>
            </a:extLst>
          </p:cNvPr>
          <p:cNvSpPr>
            <a:spLocks noGrp="1"/>
          </p:cNvSpPr>
          <p:nvPr>
            <p:ph type="title"/>
          </p:nvPr>
        </p:nvSpPr>
        <p:spPr/>
        <p:txBody>
          <a:bodyPr/>
          <a:lstStyle/>
          <a:p>
            <a:r>
              <a:rPr lang="es-CL" dirty="0" err="1"/>
              <a:t>Service</a:t>
            </a:r>
            <a:endParaRPr lang="es-CL" dirty="0"/>
          </a:p>
        </p:txBody>
      </p:sp>
      <p:sp>
        <p:nvSpPr>
          <p:cNvPr id="3" name="Marcador de contenido 2">
            <a:extLst>
              <a:ext uri="{FF2B5EF4-FFF2-40B4-BE49-F238E27FC236}">
                <a16:creationId xmlns:a16="http://schemas.microsoft.com/office/drawing/2014/main" id="{3A912243-2FEE-B0A5-7B65-0CA6CDA9048D}"/>
              </a:ext>
            </a:extLst>
          </p:cNvPr>
          <p:cNvSpPr>
            <a:spLocks noGrp="1"/>
          </p:cNvSpPr>
          <p:nvPr>
            <p:ph idx="1"/>
          </p:nvPr>
        </p:nvSpPr>
        <p:spPr/>
        <p:txBody>
          <a:bodyPr>
            <a:normAutofit/>
          </a:bodyPr>
          <a:lstStyle/>
          <a:p>
            <a:r>
              <a:rPr lang="es-ES" dirty="0"/>
              <a:t>Un servicio, a diferencia de una actividad, no tiene interfaz pero permite la ejecución de largos procesamientos (operaciones largas y operaciones continuas). Un servicio no se detiene mientras no se interrumpa o termine.</a:t>
            </a:r>
          </a:p>
          <a:p>
            <a:endParaRPr lang="es-ES" dirty="0"/>
          </a:p>
          <a:p>
            <a:r>
              <a:rPr lang="es-ES" dirty="0"/>
              <a:t>Por ejemplo, se puede utilizar un servicio para escuchar música en segundo plano en su teléfono.</a:t>
            </a:r>
            <a:endParaRPr lang="es-CL" dirty="0"/>
          </a:p>
        </p:txBody>
      </p:sp>
    </p:spTree>
    <p:extLst>
      <p:ext uri="{BB962C8B-B14F-4D97-AF65-F5344CB8AC3E}">
        <p14:creationId xmlns:p14="http://schemas.microsoft.com/office/powerpoint/2010/main" val="2559520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ítulo 4">
            <a:extLst>
              <a:ext uri="{FF2B5EF4-FFF2-40B4-BE49-F238E27FC236}">
                <a16:creationId xmlns:a16="http://schemas.microsoft.com/office/drawing/2014/main" id="{A00B27FC-7C8D-2B12-7140-AB8E91FA6391}"/>
              </a:ext>
            </a:extLst>
          </p:cNvPr>
          <p:cNvSpPr>
            <a:spLocks noGrp="1"/>
          </p:cNvSpPr>
          <p:nvPr>
            <p:ph type="title"/>
          </p:nvPr>
        </p:nvSpPr>
        <p:spPr>
          <a:xfrm>
            <a:off x="966952" y="1204108"/>
            <a:ext cx="2669406" cy="1781175"/>
          </a:xfrm>
        </p:spPr>
        <p:txBody>
          <a:bodyPr vert="horz" lIns="91440" tIns="45720" rIns="91440" bIns="45720" rtlCol="0" anchor="ctr">
            <a:normAutofit/>
          </a:bodyPr>
          <a:lstStyle/>
          <a:p>
            <a:r>
              <a:rPr lang="en-US" sz="3200" kern="1200">
                <a:solidFill>
                  <a:srgbClr val="FFFFFF"/>
                </a:solidFill>
                <a:latin typeface="+mj-lt"/>
                <a:ea typeface="+mj-ea"/>
                <a:cs typeface="+mj-cs"/>
              </a:rPr>
              <a:t>Manifest</a:t>
            </a:r>
          </a:p>
        </p:txBody>
      </p:sp>
      <p:sp>
        <p:nvSpPr>
          <p:cNvPr id="6" name="Marcador de contenido 5">
            <a:extLst>
              <a:ext uri="{FF2B5EF4-FFF2-40B4-BE49-F238E27FC236}">
                <a16:creationId xmlns:a16="http://schemas.microsoft.com/office/drawing/2014/main" id="{D295D44E-AFAF-B97C-8D38-46C6BDD80DC1}"/>
              </a:ext>
            </a:extLst>
          </p:cNvPr>
          <p:cNvSpPr>
            <a:spLocks noGrp="1"/>
          </p:cNvSpPr>
          <p:nvPr>
            <p:ph sz="half" idx="1"/>
          </p:nvPr>
        </p:nvSpPr>
        <p:spPr>
          <a:xfrm>
            <a:off x="966951" y="3355130"/>
            <a:ext cx="2669407" cy="2427333"/>
          </a:xfrm>
        </p:spPr>
        <p:txBody>
          <a:bodyPr vert="horz" lIns="91440" tIns="45720" rIns="91440" bIns="45720" rtlCol="0">
            <a:normAutofit/>
          </a:bodyPr>
          <a:lstStyle/>
          <a:p>
            <a:r>
              <a:rPr lang="en-US" sz="1500"/>
              <a:t>El archivo AndroidManifest.xml, que se encuentra en la raíz de cualquier proyecto Android, es lo más parecido a una descripción completa de la aplicación (componentes, actividades, servicios, permisos, proveedores de contenido, etc.).</a:t>
            </a:r>
          </a:p>
          <a:p>
            <a:endParaRPr lang="en-US" sz="1500"/>
          </a:p>
        </p:txBody>
      </p:sp>
      <p:pic>
        <p:nvPicPr>
          <p:cNvPr id="9" name="Marcador de contenido 8">
            <a:extLst>
              <a:ext uri="{FF2B5EF4-FFF2-40B4-BE49-F238E27FC236}">
                <a16:creationId xmlns:a16="http://schemas.microsoft.com/office/drawing/2014/main" id="{37BD1DBB-C414-71C4-58C7-9EAE20F175EC}"/>
              </a:ext>
            </a:extLst>
          </p:cNvPr>
          <p:cNvPicPr>
            <a:picLocks noGrp="1" noChangeAspect="1"/>
          </p:cNvPicPr>
          <p:nvPr>
            <p:ph sz="half" idx="2"/>
          </p:nvPr>
        </p:nvPicPr>
        <p:blipFill>
          <a:blip r:embed="rId2"/>
          <a:stretch>
            <a:fillRect/>
          </a:stretch>
        </p:blipFill>
        <p:spPr>
          <a:xfrm>
            <a:off x="5104641" y="952500"/>
            <a:ext cx="6018645" cy="4829963"/>
          </a:xfrm>
          <a:prstGeom prst="rect">
            <a:avLst/>
          </a:prstGeom>
        </p:spPr>
      </p:pic>
    </p:spTree>
    <p:extLst>
      <p:ext uri="{BB962C8B-B14F-4D97-AF65-F5344CB8AC3E}">
        <p14:creationId xmlns:p14="http://schemas.microsoft.com/office/powerpoint/2010/main" val="3413460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Arc 19">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 name="Título 5">
            <a:extLst>
              <a:ext uri="{FF2B5EF4-FFF2-40B4-BE49-F238E27FC236}">
                <a16:creationId xmlns:a16="http://schemas.microsoft.com/office/drawing/2014/main" id="{48B04D99-23F7-FDBC-CB60-A0004E65DA3F}"/>
              </a:ext>
            </a:extLst>
          </p:cNvPr>
          <p:cNvSpPr>
            <a:spLocks noGrp="1"/>
          </p:cNvSpPr>
          <p:nvPr>
            <p:ph type="ctrTitle"/>
          </p:nvPr>
        </p:nvSpPr>
        <p:spPr>
          <a:xfrm>
            <a:off x="4038600" y="1939159"/>
            <a:ext cx="7644627" cy="2751086"/>
          </a:xfrm>
        </p:spPr>
        <p:txBody>
          <a:bodyPr>
            <a:normAutofit/>
          </a:bodyPr>
          <a:lstStyle/>
          <a:p>
            <a:pPr algn="r"/>
            <a:r>
              <a:rPr lang="es-CL" dirty="0"/>
              <a:t>Ciclo de vida de una actividad</a:t>
            </a:r>
          </a:p>
        </p:txBody>
      </p:sp>
      <p:sp>
        <p:nvSpPr>
          <p:cNvPr id="7" name="Subtítulo 6">
            <a:extLst>
              <a:ext uri="{FF2B5EF4-FFF2-40B4-BE49-F238E27FC236}">
                <a16:creationId xmlns:a16="http://schemas.microsoft.com/office/drawing/2014/main" id="{AD953BA3-FFE9-2B67-A2AF-3A99B736FB93}"/>
              </a:ext>
            </a:extLst>
          </p:cNvPr>
          <p:cNvSpPr>
            <a:spLocks noGrp="1"/>
          </p:cNvSpPr>
          <p:nvPr>
            <p:ph type="subTitle" idx="1"/>
          </p:nvPr>
        </p:nvSpPr>
        <p:spPr>
          <a:xfrm>
            <a:off x="4038600" y="4782320"/>
            <a:ext cx="7644627" cy="1329443"/>
          </a:xfrm>
        </p:spPr>
        <p:txBody>
          <a:bodyPr>
            <a:normAutofit/>
          </a:bodyPr>
          <a:lstStyle/>
          <a:p>
            <a:pPr algn="r"/>
            <a:endParaRPr lang="es-CL"/>
          </a:p>
        </p:txBody>
      </p:sp>
    </p:spTree>
    <p:extLst>
      <p:ext uri="{BB962C8B-B14F-4D97-AF65-F5344CB8AC3E}">
        <p14:creationId xmlns:p14="http://schemas.microsoft.com/office/powerpoint/2010/main" val="1067182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BA564483-0E59-2018-A541-0B1D480D57F4}"/>
              </a:ext>
            </a:extLst>
          </p:cNvPr>
          <p:cNvSpPr>
            <a:spLocks noGrp="1"/>
          </p:cNvSpPr>
          <p:nvPr>
            <p:ph type="title"/>
          </p:nvPr>
        </p:nvSpPr>
        <p:spPr>
          <a:xfrm>
            <a:off x="838200" y="365125"/>
            <a:ext cx="10515600" cy="1325563"/>
          </a:xfrm>
        </p:spPr>
        <p:txBody>
          <a:bodyPr>
            <a:normAutofit/>
          </a:bodyPr>
          <a:lstStyle/>
          <a:p>
            <a:r>
              <a:rPr lang="es-CL" dirty="0"/>
              <a:t>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Marcador de contenido 2">
            <a:extLst>
              <a:ext uri="{FF2B5EF4-FFF2-40B4-BE49-F238E27FC236}">
                <a16:creationId xmlns:a16="http://schemas.microsoft.com/office/drawing/2014/main" id="{11A8C12E-347E-A1D8-11D5-518BBF142F59}"/>
              </a:ext>
            </a:extLst>
          </p:cNvPr>
          <p:cNvSpPr>
            <a:spLocks noGrp="1"/>
          </p:cNvSpPr>
          <p:nvPr>
            <p:ph idx="1"/>
          </p:nvPr>
        </p:nvSpPr>
        <p:spPr>
          <a:xfrm>
            <a:off x="838200" y="1825625"/>
            <a:ext cx="10515600" cy="4351338"/>
          </a:xfrm>
        </p:spPr>
        <p:txBody>
          <a:bodyPr>
            <a:normAutofit/>
          </a:bodyPr>
          <a:lstStyle/>
          <a:p>
            <a:r>
              <a:rPr lang="es-ES" dirty="0"/>
              <a:t>Por defecto, cada aplicación Android se ejecuta en un proceso separado. Android gestiona los recursos disponibles en el dispositivo y puede, si fuera necesario, cerrar aplicaciones para liberar recursos (excepto aplicaciones en ejecución).</a:t>
            </a:r>
          </a:p>
          <a:p>
            <a:r>
              <a:rPr lang="es-ES" dirty="0"/>
              <a:t>La elección de la aplicación que se cerrará depende fundamentalmente del estado del proceso en el que se encuentra. Si Android debe elegir entre dos aplicaciones que se encuentran en el mismo estado, elegirá la que se encuentre en este estado desde hace más tiempo.</a:t>
            </a:r>
            <a:endParaRPr lang="es-CL" dirty="0"/>
          </a:p>
        </p:txBody>
      </p:sp>
    </p:spTree>
    <p:extLst>
      <p:ext uri="{BB962C8B-B14F-4D97-AF65-F5344CB8AC3E}">
        <p14:creationId xmlns:p14="http://schemas.microsoft.com/office/powerpoint/2010/main" val="207074855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539</TotalTime>
  <Words>835</Words>
  <Application>Microsoft Office PowerPoint</Application>
  <PresentationFormat>Panorámica</PresentationFormat>
  <Paragraphs>45</Paragraphs>
  <Slides>13</Slides>
  <Notes>0</Notes>
  <HiddenSlides>0</HiddenSlides>
  <MMClips>1</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13</vt:i4>
      </vt:variant>
    </vt:vector>
  </HeadingPairs>
  <TitlesOfParts>
    <vt:vector size="18" baseType="lpstr">
      <vt:lpstr>Arial</vt:lpstr>
      <vt:lpstr>Calibri</vt:lpstr>
      <vt:lpstr>Calibri Light</vt:lpstr>
      <vt:lpstr>Roboto</vt:lpstr>
      <vt:lpstr>Tema de Office</vt:lpstr>
      <vt:lpstr>Android Studio</vt:lpstr>
      <vt:lpstr>¿Qué es?</vt:lpstr>
      <vt:lpstr>Componentes</vt:lpstr>
      <vt:lpstr>Activity</vt:lpstr>
      <vt:lpstr>Fragment</vt:lpstr>
      <vt:lpstr>Service</vt:lpstr>
      <vt:lpstr>Manifest</vt:lpstr>
      <vt:lpstr>Ciclo de vida de una actividad</vt:lpstr>
      <vt:lpstr> </vt:lpstr>
      <vt:lpstr>Estado de la actividad</vt:lpstr>
      <vt:lpstr>Ciclo de vida</vt:lpstr>
      <vt:lpstr>Presentación de PowerPoint</vt:lpstr>
      <vt:lpstr>Actividad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Android Studio</dc:title>
  <dc:creator>FELIPE ANTONIO OLIVARES ACUNA</dc:creator>
  <cp:lastModifiedBy>FELIPE ANTONIO OLIVARES ACUNA</cp:lastModifiedBy>
  <cp:revision>2</cp:revision>
  <dcterms:created xsi:type="dcterms:W3CDTF">2022-09-06T03:54:27Z</dcterms:created>
  <dcterms:modified xsi:type="dcterms:W3CDTF">2022-09-06T12:53:35Z</dcterms:modified>
</cp:coreProperties>
</file>